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742" r:id="rId4"/>
  </p:sldMasterIdLst>
  <p:notesMasterIdLst>
    <p:notesMasterId r:id="rId15"/>
  </p:notesMasterIdLst>
  <p:sldIdLst>
    <p:sldId id="257" r:id="rId5"/>
    <p:sldId id="282" r:id="rId6"/>
    <p:sldId id="283" r:id="rId7"/>
    <p:sldId id="284" r:id="rId8"/>
    <p:sldId id="285" r:id="rId9"/>
    <p:sldId id="287" r:id="rId10"/>
    <p:sldId id="288" r:id="rId11"/>
    <p:sldId id="290" r:id="rId12"/>
    <p:sldId id="277" r:id="rId13"/>
    <p:sldId id="28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BD7E1D-A19D-4CA5-AE2F-D142AEA1D808}" v="113" dt="2020-02-14T07:14:58.1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18" autoAdjust="0"/>
    <p:restoredTop sz="66241" autoAdjust="0"/>
  </p:normalViewPr>
  <p:slideViewPr>
    <p:cSldViewPr snapToGrid="0" snapToObjects="1">
      <p:cViewPr varScale="1">
        <p:scale>
          <a:sx n="48" d="100"/>
          <a:sy n="48" d="100"/>
        </p:scale>
        <p:origin x="1416" y="72"/>
      </p:cViewPr>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18/5/colors/Iconchunking_neutralicon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62DEA7-9DCD-4B2E-9DC5-BE121C266AFD}" type="doc">
      <dgm:prSet loTypeId="urn:microsoft.com/office/officeart/2008/layout/VerticalCurvedList" loCatId="list" qsTypeId="urn:microsoft.com/office/officeart/2005/8/quickstyle/simple1" qsCatId="simple" csTypeId="urn:microsoft.com/office/officeart/2018/5/colors/Iconchunking_neutralicon_accent1_2" csCatId="accent1" phldr="1"/>
      <dgm:spPr/>
      <dgm:t>
        <a:bodyPr/>
        <a:lstStyle/>
        <a:p>
          <a:endParaRPr lang="en-US"/>
        </a:p>
      </dgm:t>
    </dgm:pt>
    <dgm:pt modelId="{41CDB9B8-E81E-41E7-AE89-8F6EDFC88D92}">
      <dgm:prSet custT="1"/>
      <dgm:spPr/>
      <dgm:t>
        <a:bodyPr anchor="ctr"/>
        <a:lstStyle/>
        <a:p>
          <a:pPr>
            <a:defRPr cap="all"/>
          </a:pPr>
          <a:r>
            <a:rPr lang="en-US" sz="2800" cap="none" dirty="0" smtClean="0">
              <a:solidFill>
                <a:schemeClr val="accent1"/>
              </a:solidFill>
            </a:rPr>
            <a:t>Begin </a:t>
          </a:r>
          <a:r>
            <a:rPr lang="en-US" sz="2800" cap="none" dirty="0">
              <a:solidFill>
                <a:schemeClr val="accent1"/>
              </a:solidFill>
            </a:rPr>
            <a:t>with end in mind</a:t>
          </a:r>
        </a:p>
      </dgm:t>
    </dgm:pt>
    <dgm:pt modelId="{5D2FF527-BA77-40BE-9414-16FAE46386BB}" type="parTrans" cxnId="{21EB7847-13AE-4881-9090-909F31360F4E}">
      <dgm:prSet/>
      <dgm:spPr/>
      <dgm:t>
        <a:bodyPr/>
        <a:lstStyle/>
        <a:p>
          <a:endParaRPr lang="en-US" sz="1400"/>
        </a:p>
      </dgm:t>
    </dgm:pt>
    <dgm:pt modelId="{BA791450-8D1E-4A6F-B71D-2984D9E245C4}" type="sibTrans" cxnId="{21EB7847-13AE-4881-9090-909F31360F4E}">
      <dgm:prSet/>
      <dgm:spPr/>
      <dgm:t>
        <a:bodyPr/>
        <a:lstStyle/>
        <a:p>
          <a:endParaRPr lang="en-US" sz="1800"/>
        </a:p>
      </dgm:t>
    </dgm:pt>
    <dgm:pt modelId="{8B825526-3760-4C68-825B-44C832AAF03B}">
      <dgm:prSet custT="1"/>
      <dgm:spPr/>
      <dgm:t>
        <a:bodyPr anchor="ctr"/>
        <a:lstStyle/>
        <a:p>
          <a:pPr>
            <a:defRPr cap="all"/>
          </a:pPr>
          <a:r>
            <a:rPr lang="en-US" sz="2800" cap="none" dirty="0">
              <a:solidFill>
                <a:schemeClr val="accent1"/>
              </a:solidFill>
            </a:rPr>
            <a:t>Put first things first</a:t>
          </a:r>
        </a:p>
      </dgm:t>
    </dgm:pt>
    <dgm:pt modelId="{F46F7B65-9944-4E35-91F0-19DD38AC31A9}" type="parTrans" cxnId="{5A93D24F-EE84-4ADE-BAD1-7498BF270656}">
      <dgm:prSet/>
      <dgm:spPr/>
      <dgm:t>
        <a:bodyPr/>
        <a:lstStyle/>
        <a:p>
          <a:endParaRPr lang="en-IN" sz="1800"/>
        </a:p>
      </dgm:t>
    </dgm:pt>
    <dgm:pt modelId="{177037D5-40BB-496E-BD8A-4A33E993B2AE}" type="sibTrans" cxnId="{5A93D24F-EE84-4ADE-BAD1-7498BF270656}">
      <dgm:prSet/>
      <dgm:spPr/>
      <dgm:t>
        <a:bodyPr/>
        <a:lstStyle/>
        <a:p>
          <a:endParaRPr lang="en-IN" sz="1800"/>
        </a:p>
      </dgm:t>
    </dgm:pt>
    <dgm:pt modelId="{1296B0F6-F16E-41CC-B866-A61ACF1F2976}">
      <dgm:prSet custT="1"/>
      <dgm:spPr/>
      <dgm:t>
        <a:bodyPr anchor="ctr"/>
        <a:lstStyle/>
        <a:p>
          <a:pPr>
            <a:defRPr cap="all"/>
          </a:pPr>
          <a:r>
            <a:rPr lang="en-US" sz="2800" cap="none" smtClean="0">
              <a:solidFill>
                <a:schemeClr val="accent1"/>
              </a:solidFill>
            </a:rPr>
            <a:t>Be proactive</a:t>
          </a:r>
          <a:endParaRPr lang="en-US" sz="2800" cap="none" dirty="0">
            <a:solidFill>
              <a:schemeClr val="accent1"/>
            </a:solidFill>
          </a:endParaRPr>
        </a:p>
      </dgm:t>
    </dgm:pt>
    <dgm:pt modelId="{49EBD6D5-5D96-483A-9D90-730A2ACF6497}" type="parTrans" cxnId="{D8617B84-6B97-4E89-AEBF-EA26A250B468}">
      <dgm:prSet/>
      <dgm:spPr/>
      <dgm:t>
        <a:bodyPr/>
        <a:lstStyle/>
        <a:p>
          <a:endParaRPr lang="en-IN" sz="1800"/>
        </a:p>
      </dgm:t>
    </dgm:pt>
    <dgm:pt modelId="{922D64C0-E6DE-44CA-A238-D6F4D5FD707E}" type="sibTrans" cxnId="{D8617B84-6B97-4E89-AEBF-EA26A250B468}">
      <dgm:prSet/>
      <dgm:spPr/>
      <dgm:t>
        <a:bodyPr/>
        <a:lstStyle/>
        <a:p>
          <a:endParaRPr lang="en-IN" sz="1800"/>
        </a:p>
      </dgm:t>
    </dgm:pt>
    <dgm:pt modelId="{0CB4D302-DBF6-478F-87F9-5AC8D3ACA098}">
      <dgm:prSet custT="1"/>
      <dgm:spPr/>
      <dgm:t>
        <a:bodyPr anchor="ctr"/>
        <a:lstStyle/>
        <a:p>
          <a:pPr>
            <a:defRPr cap="all"/>
          </a:pPr>
          <a:r>
            <a:rPr lang="en-US" sz="2800" cap="none" dirty="0">
              <a:solidFill>
                <a:schemeClr val="accent1"/>
              </a:solidFill>
            </a:rPr>
            <a:t>Sharpen the saw</a:t>
          </a:r>
        </a:p>
      </dgm:t>
    </dgm:pt>
    <dgm:pt modelId="{FAF826CD-D537-4924-B4EF-69DD0472F9BE}" type="parTrans" cxnId="{ECB8C14E-CE4F-4A4C-9EB0-B5706FE2802C}">
      <dgm:prSet/>
      <dgm:spPr/>
      <dgm:t>
        <a:bodyPr/>
        <a:lstStyle/>
        <a:p>
          <a:endParaRPr lang="en-IN" sz="1800"/>
        </a:p>
      </dgm:t>
    </dgm:pt>
    <dgm:pt modelId="{DCDFBA73-1BEC-4DED-9535-05B39F876ABC}" type="sibTrans" cxnId="{ECB8C14E-CE4F-4A4C-9EB0-B5706FE2802C}">
      <dgm:prSet/>
      <dgm:spPr/>
      <dgm:t>
        <a:bodyPr/>
        <a:lstStyle/>
        <a:p>
          <a:endParaRPr lang="en-IN" sz="1800"/>
        </a:p>
      </dgm:t>
    </dgm:pt>
    <dgm:pt modelId="{8F4EFC9C-97FD-465C-8A26-24475DA03FC8}">
      <dgm:prSet custT="1"/>
      <dgm:spPr/>
      <dgm:t>
        <a:bodyPr anchor="ctr"/>
        <a:lstStyle/>
        <a:p>
          <a:pPr>
            <a:defRPr cap="all"/>
          </a:pPr>
          <a:r>
            <a:rPr lang="en-US" sz="2800" cap="none" dirty="0" smtClean="0">
              <a:solidFill>
                <a:schemeClr val="accent1"/>
              </a:solidFill>
            </a:rPr>
            <a:t>Seek </a:t>
          </a:r>
          <a:r>
            <a:rPr lang="en-US" sz="2800" cap="none" dirty="0">
              <a:solidFill>
                <a:schemeClr val="accent1"/>
              </a:solidFill>
            </a:rPr>
            <a:t>first to understand </a:t>
          </a:r>
          <a:r>
            <a:rPr lang="en-US" sz="2800" cap="none" dirty="0" smtClean="0">
              <a:solidFill>
                <a:schemeClr val="accent1"/>
              </a:solidFill>
            </a:rPr>
            <a:t>then </a:t>
          </a:r>
          <a:r>
            <a:rPr lang="en-US" sz="2800" cap="none" dirty="0">
              <a:solidFill>
                <a:schemeClr val="accent1"/>
              </a:solidFill>
            </a:rPr>
            <a:t>to be understood</a:t>
          </a:r>
        </a:p>
      </dgm:t>
    </dgm:pt>
    <dgm:pt modelId="{30651E98-DF59-420C-8AB1-20C6C43EDC8B}" type="parTrans" cxnId="{CB0EBF8C-A065-4749-A02B-C11FA727E204}">
      <dgm:prSet/>
      <dgm:spPr/>
      <dgm:t>
        <a:bodyPr/>
        <a:lstStyle/>
        <a:p>
          <a:endParaRPr lang="en-IN" sz="1800"/>
        </a:p>
      </dgm:t>
    </dgm:pt>
    <dgm:pt modelId="{CA15776B-04DC-4429-9E3D-723B4F9997E7}" type="sibTrans" cxnId="{CB0EBF8C-A065-4749-A02B-C11FA727E204}">
      <dgm:prSet/>
      <dgm:spPr/>
      <dgm:t>
        <a:bodyPr/>
        <a:lstStyle/>
        <a:p>
          <a:endParaRPr lang="en-IN" sz="1800"/>
        </a:p>
      </dgm:t>
    </dgm:pt>
    <dgm:pt modelId="{C4D6A6EE-43E8-46B6-B1AB-FC0579F49714}">
      <dgm:prSet custT="1"/>
      <dgm:spPr/>
      <dgm:t>
        <a:bodyPr anchor="ctr"/>
        <a:lstStyle/>
        <a:p>
          <a:pPr>
            <a:defRPr cap="all"/>
          </a:pPr>
          <a:r>
            <a:rPr lang="en-US" sz="2800" cap="none" dirty="0">
              <a:solidFill>
                <a:schemeClr val="accent1"/>
              </a:solidFill>
            </a:rPr>
            <a:t>Synergize </a:t>
          </a:r>
        </a:p>
      </dgm:t>
    </dgm:pt>
    <dgm:pt modelId="{82BF8AF1-80A2-4A3A-8285-078AD5C33C4E}" type="parTrans" cxnId="{93D31A4E-E64D-4E72-B668-BDCEBC399AC5}">
      <dgm:prSet/>
      <dgm:spPr/>
      <dgm:t>
        <a:bodyPr/>
        <a:lstStyle/>
        <a:p>
          <a:endParaRPr lang="en-IN" sz="1800"/>
        </a:p>
      </dgm:t>
    </dgm:pt>
    <dgm:pt modelId="{0D7A22F0-DBD3-4740-BE80-765EA5D05997}" type="sibTrans" cxnId="{93D31A4E-E64D-4E72-B668-BDCEBC399AC5}">
      <dgm:prSet/>
      <dgm:spPr/>
      <dgm:t>
        <a:bodyPr/>
        <a:lstStyle/>
        <a:p>
          <a:endParaRPr lang="en-IN" sz="1800"/>
        </a:p>
      </dgm:t>
    </dgm:pt>
    <dgm:pt modelId="{F6233581-57E0-4C0B-8AB9-F2AC7D8689B2}">
      <dgm:prSet custT="1"/>
      <dgm:spPr/>
      <dgm:t>
        <a:bodyPr anchor="ctr"/>
        <a:lstStyle/>
        <a:p>
          <a:pPr>
            <a:defRPr cap="all"/>
          </a:pPr>
          <a:r>
            <a:rPr lang="en-US" sz="2800" cap="none" dirty="0">
              <a:solidFill>
                <a:schemeClr val="accent1"/>
              </a:solidFill>
            </a:rPr>
            <a:t>Think “win-win”</a:t>
          </a:r>
        </a:p>
      </dgm:t>
    </dgm:pt>
    <dgm:pt modelId="{98848A12-7EE9-464E-B5E8-6CEEA06A8813}" type="parTrans" cxnId="{300EE670-93E3-4D2A-BCF8-925766DC08D0}">
      <dgm:prSet/>
      <dgm:spPr/>
      <dgm:t>
        <a:bodyPr/>
        <a:lstStyle/>
        <a:p>
          <a:endParaRPr lang="en-IN" sz="1800"/>
        </a:p>
      </dgm:t>
    </dgm:pt>
    <dgm:pt modelId="{628E148E-AD2E-45D8-BF57-3AF46F22CF94}" type="sibTrans" cxnId="{300EE670-93E3-4D2A-BCF8-925766DC08D0}">
      <dgm:prSet/>
      <dgm:spPr/>
      <dgm:t>
        <a:bodyPr/>
        <a:lstStyle/>
        <a:p>
          <a:endParaRPr lang="en-IN" sz="1800"/>
        </a:p>
      </dgm:t>
    </dgm:pt>
    <dgm:pt modelId="{804947E5-9ACC-416F-B12C-5E8D1E342FFC}" type="pres">
      <dgm:prSet presAssocID="{7B62DEA7-9DCD-4B2E-9DC5-BE121C266AFD}" presName="Name0" presStyleCnt="0">
        <dgm:presLayoutVars>
          <dgm:chMax val="7"/>
          <dgm:chPref val="7"/>
          <dgm:dir/>
        </dgm:presLayoutVars>
      </dgm:prSet>
      <dgm:spPr/>
      <dgm:t>
        <a:bodyPr/>
        <a:lstStyle/>
        <a:p>
          <a:endParaRPr lang="en-US"/>
        </a:p>
      </dgm:t>
    </dgm:pt>
    <dgm:pt modelId="{587B5E1D-0E75-4F44-854F-4E2FC93D13B0}" type="pres">
      <dgm:prSet presAssocID="{7B62DEA7-9DCD-4B2E-9DC5-BE121C266AFD}" presName="Name1" presStyleCnt="0"/>
      <dgm:spPr/>
    </dgm:pt>
    <dgm:pt modelId="{D7EB821A-9A40-4975-B97C-FB06FBDEF0F0}" type="pres">
      <dgm:prSet presAssocID="{7B62DEA7-9DCD-4B2E-9DC5-BE121C266AFD}" presName="cycle" presStyleCnt="0"/>
      <dgm:spPr/>
    </dgm:pt>
    <dgm:pt modelId="{06FA2FF6-4E84-405E-A36A-F25BE5045074}" type="pres">
      <dgm:prSet presAssocID="{7B62DEA7-9DCD-4B2E-9DC5-BE121C266AFD}" presName="srcNode" presStyleLbl="node1" presStyleIdx="0" presStyleCnt="7"/>
      <dgm:spPr/>
    </dgm:pt>
    <dgm:pt modelId="{88C3B4D0-57A0-407B-87F2-AD9BD85D4DE7}" type="pres">
      <dgm:prSet presAssocID="{7B62DEA7-9DCD-4B2E-9DC5-BE121C266AFD}" presName="conn" presStyleLbl="parChTrans1D2" presStyleIdx="0" presStyleCnt="1"/>
      <dgm:spPr/>
      <dgm:t>
        <a:bodyPr/>
        <a:lstStyle/>
        <a:p>
          <a:endParaRPr lang="en-US"/>
        </a:p>
      </dgm:t>
    </dgm:pt>
    <dgm:pt modelId="{0C2817A7-AEAB-4CA5-83F7-47B02788855A}" type="pres">
      <dgm:prSet presAssocID="{7B62DEA7-9DCD-4B2E-9DC5-BE121C266AFD}" presName="extraNode" presStyleLbl="node1" presStyleIdx="0" presStyleCnt="7"/>
      <dgm:spPr/>
    </dgm:pt>
    <dgm:pt modelId="{2585EA8F-E3AC-4656-B2D3-4676B23D9E59}" type="pres">
      <dgm:prSet presAssocID="{7B62DEA7-9DCD-4B2E-9DC5-BE121C266AFD}" presName="dstNode" presStyleLbl="node1" presStyleIdx="0" presStyleCnt="7"/>
      <dgm:spPr/>
    </dgm:pt>
    <dgm:pt modelId="{F887C803-1A6D-4297-B616-77D883BCD07E}" type="pres">
      <dgm:prSet presAssocID="{41CDB9B8-E81E-41E7-AE89-8F6EDFC88D92}" presName="text_1" presStyleLbl="node1" presStyleIdx="0" presStyleCnt="7">
        <dgm:presLayoutVars>
          <dgm:bulletEnabled val="1"/>
        </dgm:presLayoutVars>
      </dgm:prSet>
      <dgm:spPr/>
      <dgm:t>
        <a:bodyPr/>
        <a:lstStyle/>
        <a:p>
          <a:endParaRPr lang="en-US"/>
        </a:p>
      </dgm:t>
    </dgm:pt>
    <dgm:pt modelId="{1E85D2C4-431B-4DD8-82F1-F3A35093AF7B}" type="pres">
      <dgm:prSet presAssocID="{41CDB9B8-E81E-41E7-AE89-8F6EDFC88D92}" presName="accent_1" presStyleCnt="0"/>
      <dgm:spPr/>
    </dgm:pt>
    <dgm:pt modelId="{055C0670-49B2-4EC8-A0F4-59006CD04165}" type="pres">
      <dgm:prSet presAssocID="{41CDB9B8-E81E-41E7-AE89-8F6EDFC88D92}" presName="accentRepeatNode" presStyleLbl="solidFgAcc1" presStyleIdx="0" presStyleCnt="7"/>
      <dgm:spPr/>
    </dgm:pt>
    <dgm:pt modelId="{12D38D90-5610-4339-8EDE-6415207BEDD3}" type="pres">
      <dgm:prSet presAssocID="{8B825526-3760-4C68-825B-44C832AAF03B}" presName="text_2" presStyleLbl="node1" presStyleIdx="1" presStyleCnt="7">
        <dgm:presLayoutVars>
          <dgm:bulletEnabled val="1"/>
        </dgm:presLayoutVars>
      </dgm:prSet>
      <dgm:spPr/>
      <dgm:t>
        <a:bodyPr/>
        <a:lstStyle/>
        <a:p>
          <a:endParaRPr lang="en-US"/>
        </a:p>
      </dgm:t>
    </dgm:pt>
    <dgm:pt modelId="{1AAF7F86-CD0B-45C0-BB63-765CB935737D}" type="pres">
      <dgm:prSet presAssocID="{8B825526-3760-4C68-825B-44C832AAF03B}" presName="accent_2" presStyleCnt="0"/>
      <dgm:spPr/>
    </dgm:pt>
    <dgm:pt modelId="{58F6CCAC-9544-4831-AF6F-37E9E32FAA77}" type="pres">
      <dgm:prSet presAssocID="{8B825526-3760-4C68-825B-44C832AAF03B}" presName="accentRepeatNode" presStyleLbl="solidFgAcc1" presStyleIdx="1" presStyleCnt="7"/>
      <dgm:spPr/>
    </dgm:pt>
    <dgm:pt modelId="{A8061B54-8934-4464-8767-E45CD26BBE59}" type="pres">
      <dgm:prSet presAssocID="{1296B0F6-F16E-41CC-B866-A61ACF1F2976}" presName="text_3" presStyleLbl="node1" presStyleIdx="2" presStyleCnt="7">
        <dgm:presLayoutVars>
          <dgm:bulletEnabled val="1"/>
        </dgm:presLayoutVars>
      </dgm:prSet>
      <dgm:spPr/>
      <dgm:t>
        <a:bodyPr/>
        <a:lstStyle/>
        <a:p>
          <a:endParaRPr lang="en-US"/>
        </a:p>
      </dgm:t>
    </dgm:pt>
    <dgm:pt modelId="{BD296D35-5075-4788-ACCA-502B223FCA47}" type="pres">
      <dgm:prSet presAssocID="{1296B0F6-F16E-41CC-B866-A61ACF1F2976}" presName="accent_3" presStyleCnt="0"/>
      <dgm:spPr/>
    </dgm:pt>
    <dgm:pt modelId="{29FD4F68-D82A-43EB-A4A1-467C5879C6D0}" type="pres">
      <dgm:prSet presAssocID="{1296B0F6-F16E-41CC-B866-A61ACF1F2976}" presName="accentRepeatNode" presStyleLbl="solidFgAcc1" presStyleIdx="2" presStyleCnt="7"/>
      <dgm:spPr/>
    </dgm:pt>
    <dgm:pt modelId="{A97F9337-36A0-4546-9032-7AF9C1E0E930}" type="pres">
      <dgm:prSet presAssocID="{0CB4D302-DBF6-478F-87F9-5AC8D3ACA098}" presName="text_4" presStyleLbl="node1" presStyleIdx="3" presStyleCnt="7">
        <dgm:presLayoutVars>
          <dgm:bulletEnabled val="1"/>
        </dgm:presLayoutVars>
      </dgm:prSet>
      <dgm:spPr/>
      <dgm:t>
        <a:bodyPr/>
        <a:lstStyle/>
        <a:p>
          <a:endParaRPr lang="en-US"/>
        </a:p>
      </dgm:t>
    </dgm:pt>
    <dgm:pt modelId="{810E7A16-E8FA-4A44-A62C-BD7AF3FFD2CD}" type="pres">
      <dgm:prSet presAssocID="{0CB4D302-DBF6-478F-87F9-5AC8D3ACA098}" presName="accent_4" presStyleCnt="0"/>
      <dgm:spPr/>
    </dgm:pt>
    <dgm:pt modelId="{B894E0AB-EEED-4D92-ADB0-189E5ED0EDF8}" type="pres">
      <dgm:prSet presAssocID="{0CB4D302-DBF6-478F-87F9-5AC8D3ACA098}" presName="accentRepeatNode" presStyleLbl="solidFgAcc1" presStyleIdx="3" presStyleCnt="7"/>
      <dgm:spPr/>
    </dgm:pt>
    <dgm:pt modelId="{C1D8A7AD-0AB8-4026-9305-9F3F20D23B83}" type="pres">
      <dgm:prSet presAssocID="{8F4EFC9C-97FD-465C-8A26-24475DA03FC8}" presName="text_5" presStyleLbl="node1" presStyleIdx="4" presStyleCnt="7">
        <dgm:presLayoutVars>
          <dgm:bulletEnabled val="1"/>
        </dgm:presLayoutVars>
      </dgm:prSet>
      <dgm:spPr/>
      <dgm:t>
        <a:bodyPr/>
        <a:lstStyle/>
        <a:p>
          <a:endParaRPr lang="en-US"/>
        </a:p>
      </dgm:t>
    </dgm:pt>
    <dgm:pt modelId="{CBF3D898-AE00-433B-B7B5-A765D7793B94}" type="pres">
      <dgm:prSet presAssocID="{8F4EFC9C-97FD-465C-8A26-24475DA03FC8}" presName="accent_5" presStyleCnt="0"/>
      <dgm:spPr/>
    </dgm:pt>
    <dgm:pt modelId="{67637724-C68A-497F-9E82-F9EFC1CB2C62}" type="pres">
      <dgm:prSet presAssocID="{8F4EFC9C-97FD-465C-8A26-24475DA03FC8}" presName="accentRepeatNode" presStyleLbl="solidFgAcc1" presStyleIdx="4" presStyleCnt="7"/>
      <dgm:spPr/>
    </dgm:pt>
    <dgm:pt modelId="{0CC7292B-9049-4779-B7B7-295DA86FA201}" type="pres">
      <dgm:prSet presAssocID="{C4D6A6EE-43E8-46B6-B1AB-FC0579F49714}" presName="text_6" presStyleLbl="node1" presStyleIdx="5" presStyleCnt="7">
        <dgm:presLayoutVars>
          <dgm:bulletEnabled val="1"/>
        </dgm:presLayoutVars>
      </dgm:prSet>
      <dgm:spPr/>
      <dgm:t>
        <a:bodyPr/>
        <a:lstStyle/>
        <a:p>
          <a:endParaRPr lang="en-US"/>
        </a:p>
      </dgm:t>
    </dgm:pt>
    <dgm:pt modelId="{2F10BF9E-2367-43B6-9579-74896B2AEB38}" type="pres">
      <dgm:prSet presAssocID="{C4D6A6EE-43E8-46B6-B1AB-FC0579F49714}" presName="accent_6" presStyleCnt="0"/>
      <dgm:spPr/>
    </dgm:pt>
    <dgm:pt modelId="{76FBE807-074E-48EF-A266-9D2B469DEF01}" type="pres">
      <dgm:prSet presAssocID="{C4D6A6EE-43E8-46B6-B1AB-FC0579F49714}" presName="accentRepeatNode" presStyleLbl="solidFgAcc1" presStyleIdx="5" presStyleCnt="7"/>
      <dgm:spPr/>
    </dgm:pt>
    <dgm:pt modelId="{239E03B8-987D-40E4-8946-B3C537C7F171}" type="pres">
      <dgm:prSet presAssocID="{F6233581-57E0-4C0B-8AB9-F2AC7D8689B2}" presName="text_7" presStyleLbl="node1" presStyleIdx="6" presStyleCnt="7">
        <dgm:presLayoutVars>
          <dgm:bulletEnabled val="1"/>
        </dgm:presLayoutVars>
      </dgm:prSet>
      <dgm:spPr/>
      <dgm:t>
        <a:bodyPr/>
        <a:lstStyle/>
        <a:p>
          <a:endParaRPr lang="en-US"/>
        </a:p>
      </dgm:t>
    </dgm:pt>
    <dgm:pt modelId="{FCB21E3A-147C-4DAC-9F61-66C1C8FF8E5B}" type="pres">
      <dgm:prSet presAssocID="{F6233581-57E0-4C0B-8AB9-F2AC7D8689B2}" presName="accent_7" presStyleCnt="0"/>
      <dgm:spPr/>
    </dgm:pt>
    <dgm:pt modelId="{9CDF29E2-96E3-4A5C-8764-E0F3C31683E1}" type="pres">
      <dgm:prSet presAssocID="{F6233581-57E0-4C0B-8AB9-F2AC7D8689B2}" presName="accentRepeatNode" presStyleLbl="solidFgAcc1" presStyleIdx="6" presStyleCnt="7"/>
      <dgm:spPr/>
    </dgm:pt>
  </dgm:ptLst>
  <dgm:cxnLst>
    <dgm:cxn modelId="{5A93D24F-EE84-4ADE-BAD1-7498BF270656}" srcId="{7B62DEA7-9DCD-4B2E-9DC5-BE121C266AFD}" destId="{8B825526-3760-4C68-825B-44C832AAF03B}" srcOrd="1" destOrd="0" parTransId="{F46F7B65-9944-4E35-91F0-19DD38AC31A9}" sibTransId="{177037D5-40BB-496E-BD8A-4A33E993B2AE}"/>
    <dgm:cxn modelId="{ECB8C14E-CE4F-4A4C-9EB0-B5706FE2802C}" srcId="{7B62DEA7-9DCD-4B2E-9DC5-BE121C266AFD}" destId="{0CB4D302-DBF6-478F-87F9-5AC8D3ACA098}" srcOrd="3" destOrd="0" parTransId="{FAF826CD-D537-4924-B4EF-69DD0472F9BE}" sibTransId="{DCDFBA73-1BEC-4DED-9535-05B39F876ABC}"/>
    <dgm:cxn modelId="{AC1118F1-813E-469E-8F24-A3124E300DF8}" type="presOf" srcId="{0CB4D302-DBF6-478F-87F9-5AC8D3ACA098}" destId="{A97F9337-36A0-4546-9032-7AF9C1E0E930}" srcOrd="0" destOrd="0" presId="urn:microsoft.com/office/officeart/2008/layout/VerticalCurvedList"/>
    <dgm:cxn modelId="{77E3A2CA-FDAB-4198-BD1F-AF71A4266E01}" type="presOf" srcId="{BA791450-8D1E-4A6F-B71D-2984D9E245C4}" destId="{88C3B4D0-57A0-407B-87F2-AD9BD85D4DE7}" srcOrd="0" destOrd="0" presId="urn:microsoft.com/office/officeart/2008/layout/VerticalCurvedList"/>
    <dgm:cxn modelId="{D8617B84-6B97-4E89-AEBF-EA26A250B468}" srcId="{7B62DEA7-9DCD-4B2E-9DC5-BE121C266AFD}" destId="{1296B0F6-F16E-41CC-B866-A61ACF1F2976}" srcOrd="2" destOrd="0" parTransId="{49EBD6D5-5D96-483A-9D90-730A2ACF6497}" sibTransId="{922D64C0-E6DE-44CA-A238-D6F4D5FD707E}"/>
    <dgm:cxn modelId="{7CF14734-92F4-4254-B7AE-56381B1967C0}" type="presOf" srcId="{7B62DEA7-9DCD-4B2E-9DC5-BE121C266AFD}" destId="{804947E5-9ACC-416F-B12C-5E8D1E342FFC}" srcOrd="0" destOrd="0" presId="urn:microsoft.com/office/officeart/2008/layout/VerticalCurvedList"/>
    <dgm:cxn modelId="{300EE670-93E3-4D2A-BCF8-925766DC08D0}" srcId="{7B62DEA7-9DCD-4B2E-9DC5-BE121C266AFD}" destId="{F6233581-57E0-4C0B-8AB9-F2AC7D8689B2}" srcOrd="6" destOrd="0" parTransId="{98848A12-7EE9-464E-B5E8-6CEEA06A8813}" sibTransId="{628E148E-AD2E-45D8-BF57-3AF46F22CF94}"/>
    <dgm:cxn modelId="{10EB74CE-C9D1-40AB-AFBF-857CFF7BF416}" type="presOf" srcId="{F6233581-57E0-4C0B-8AB9-F2AC7D8689B2}" destId="{239E03B8-987D-40E4-8946-B3C537C7F171}" srcOrd="0" destOrd="0" presId="urn:microsoft.com/office/officeart/2008/layout/VerticalCurvedList"/>
    <dgm:cxn modelId="{61598B42-5F61-49AA-9CC1-B6A61FFEB2A8}" type="presOf" srcId="{41CDB9B8-E81E-41E7-AE89-8F6EDFC88D92}" destId="{F887C803-1A6D-4297-B616-77D883BCD07E}" srcOrd="0" destOrd="0" presId="urn:microsoft.com/office/officeart/2008/layout/VerticalCurvedList"/>
    <dgm:cxn modelId="{4B8CFDAD-BFBB-4561-897E-54D400150FAE}" type="presOf" srcId="{8F4EFC9C-97FD-465C-8A26-24475DA03FC8}" destId="{C1D8A7AD-0AB8-4026-9305-9F3F20D23B83}" srcOrd="0" destOrd="0" presId="urn:microsoft.com/office/officeart/2008/layout/VerticalCurvedList"/>
    <dgm:cxn modelId="{B439D640-CB6A-4F52-A96F-20231DDBCC50}" type="presOf" srcId="{C4D6A6EE-43E8-46B6-B1AB-FC0579F49714}" destId="{0CC7292B-9049-4779-B7B7-295DA86FA201}" srcOrd="0" destOrd="0" presId="urn:microsoft.com/office/officeart/2008/layout/VerticalCurvedList"/>
    <dgm:cxn modelId="{642D3ED1-4D67-416B-9045-EF64D4704100}" type="presOf" srcId="{1296B0F6-F16E-41CC-B866-A61ACF1F2976}" destId="{A8061B54-8934-4464-8767-E45CD26BBE59}" srcOrd="0" destOrd="0" presId="urn:microsoft.com/office/officeart/2008/layout/VerticalCurvedList"/>
    <dgm:cxn modelId="{69C4078C-6AE7-44FE-87A5-7C21B05E6EEE}" type="presOf" srcId="{8B825526-3760-4C68-825B-44C832AAF03B}" destId="{12D38D90-5610-4339-8EDE-6415207BEDD3}" srcOrd="0" destOrd="0" presId="urn:microsoft.com/office/officeart/2008/layout/VerticalCurvedList"/>
    <dgm:cxn modelId="{21EB7847-13AE-4881-9090-909F31360F4E}" srcId="{7B62DEA7-9DCD-4B2E-9DC5-BE121C266AFD}" destId="{41CDB9B8-E81E-41E7-AE89-8F6EDFC88D92}" srcOrd="0" destOrd="0" parTransId="{5D2FF527-BA77-40BE-9414-16FAE46386BB}" sibTransId="{BA791450-8D1E-4A6F-B71D-2984D9E245C4}"/>
    <dgm:cxn modelId="{93D31A4E-E64D-4E72-B668-BDCEBC399AC5}" srcId="{7B62DEA7-9DCD-4B2E-9DC5-BE121C266AFD}" destId="{C4D6A6EE-43E8-46B6-B1AB-FC0579F49714}" srcOrd="5" destOrd="0" parTransId="{82BF8AF1-80A2-4A3A-8285-078AD5C33C4E}" sibTransId="{0D7A22F0-DBD3-4740-BE80-765EA5D05997}"/>
    <dgm:cxn modelId="{CB0EBF8C-A065-4749-A02B-C11FA727E204}" srcId="{7B62DEA7-9DCD-4B2E-9DC5-BE121C266AFD}" destId="{8F4EFC9C-97FD-465C-8A26-24475DA03FC8}" srcOrd="4" destOrd="0" parTransId="{30651E98-DF59-420C-8AB1-20C6C43EDC8B}" sibTransId="{CA15776B-04DC-4429-9E3D-723B4F9997E7}"/>
    <dgm:cxn modelId="{817E59CB-596C-453B-AE46-2F6713C39F08}" type="presParOf" srcId="{804947E5-9ACC-416F-B12C-5E8D1E342FFC}" destId="{587B5E1D-0E75-4F44-854F-4E2FC93D13B0}" srcOrd="0" destOrd="0" presId="urn:microsoft.com/office/officeart/2008/layout/VerticalCurvedList"/>
    <dgm:cxn modelId="{BB334608-C6A6-4D7A-95EC-0E8D4E9E3C3C}" type="presParOf" srcId="{587B5E1D-0E75-4F44-854F-4E2FC93D13B0}" destId="{D7EB821A-9A40-4975-B97C-FB06FBDEF0F0}" srcOrd="0" destOrd="0" presId="urn:microsoft.com/office/officeart/2008/layout/VerticalCurvedList"/>
    <dgm:cxn modelId="{10C283FD-5D6C-4C5B-B309-333030CB4C48}" type="presParOf" srcId="{D7EB821A-9A40-4975-B97C-FB06FBDEF0F0}" destId="{06FA2FF6-4E84-405E-A36A-F25BE5045074}" srcOrd="0" destOrd="0" presId="urn:microsoft.com/office/officeart/2008/layout/VerticalCurvedList"/>
    <dgm:cxn modelId="{9DEC52B7-AB0E-4E73-8D44-CD572A592FB2}" type="presParOf" srcId="{D7EB821A-9A40-4975-B97C-FB06FBDEF0F0}" destId="{88C3B4D0-57A0-407B-87F2-AD9BD85D4DE7}" srcOrd="1" destOrd="0" presId="urn:microsoft.com/office/officeart/2008/layout/VerticalCurvedList"/>
    <dgm:cxn modelId="{9AD49427-F91C-4926-B61A-DA2DB74C4F81}" type="presParOf" srcId="{D7EB821A-9A40-4975-B97C-FB06FBDEF0F0}" destId="{0C2817A7-AEAB-4CA5-83F7-47B02788855A}" srcOrd="2" destOrd="0" presId="urn:microsoft.com/office/officeart/2008/layout/VerticalCurvedList"/>
    <dgm:cxn modelId="{04CF49C1-329E-48B4-8AA6-E340552B441D}" type="presParOf" srcId="{D7EB821A-9A40-4975-B97C-FB06FBDEF0F0}" destId="{2585EA8F-E3AC-4656-B2D3-4676B23D9E59}" srcOrd="3" destOrd="0" presId="urn:microsoft.com/office/officeart/2008/layout/VerticalCurvedList"/>
    <dgm:cxn modelId="{ECE40D30-DC42-4EE5-AE37-154CF5CC0AAD}" type="presParOf" srcId="{587B5E1D-0E75-4F44-854F-4E2FC93D13B0}" destId="{F887C803-1A6D-4297-B616-77D883BCD07E}" srcOrd="1" destOrd="0" presId="urn:microsoft.com/office/officeart/2008/layout/VerticalCurvedList"/>
    <dgm:cxn modelId="{5399B471-6C67-496A-8526-D34DD5FAFA85}" type="presParOf" srcId="{587B5E1D-0E75-4F44-854F-4E2FC93D13B0}" destId="{1E85D2C4-431B-4DD8-82F1-F3A35093AF7B}" srcOrd="2" destOrd="0" presId="urn:microsoft.com/office/officeart/2008/layout/VerticalCurvedList"/>
    <dgm:cxn modelId="{1A631FAA-2ADD-4745-B3EA-B4497A1946FE}" type="presParOf" srcId="{1E85D2C4-431B-4DD8-82F1-F3A35093AF7B}" destId="{055C0670-49B2-4EC8-A0F4-59006CD04165}" srcOrd="0" destOrd="0" presId="urn:microsoft.com/office/officeart/2008/layout/VerticalCurvedList"/>
    <dgm:cxn modelId="{3C1181B8-66EA-4EB1-B789-BBECFF75E785}" type="presParOf" srcId="{587B5E1D-0E75-4F44-854F-4E2FC93D13B0}" destId="{12D38D90-5610-4339-8EDE-6415207BEDD3}" srcOrd="3" destOrd="0" presId="urn:microsoft.com/office/officeart/2008/layout/VerticalCurvedList"/>
    <dgm:cxn modelId="{66614A00-C818-49B6-8FFF-56FBF0AB512B}" type="presParOf" srcId="{587B5E1D-0E75-4F44-854F-4E2FC93D13B0}" destId="{1AAF7F86-CD0B-45C0-BB63-765CB935737D}" srcOrd="4" destOrd="0" presId="urn:microsoft.com/office/officeart/2008/layout/VerticalCurvedList"/>
    <dgm:cxn modelId="{B5737B32-E475-48C0-9E8E-5B51B2E51FD1}" type="presParOf" srcId="{1AAF7F86-CD0B-45C0-BB63-765CB935737D}" destId="{58F6CCAC-9544-4831-AF6F-37E9E32FAA77}" srcOrd="0" destOrd="0" presId="urn:microsoft.com/office/officeart/2008/layout/VerticalCurvedList"/>
    <dgm:cxn modelId="{EFFA06C5-3168-476F-9D86-4A9F94FABCFB}" type="presParOf" srcId="{587B5E1D-0E75-4F44-854F-4E2FC93D13B0}" destId="{A8061B54-8934-4464-8767-E45CD26BBE59}" srcOrd="5" destOrd="0" presId="urn:microsoft.com/office/officeart/2008/layout/VerticalCurvedList"/>
    <dgm:cxn modelId="{E00C20DC-3829-4A83-B19B-7C11AC302C76}" type="presParOf" srcId="{587B5E1D-0E75-4F44-854F-4E2FC93D13B0}" destId="{BD296D35-5075-4788-ACCA-502B223FCA47}" srcOrd="6" destOrd="0" presId="urn:microsoft.com/office/officeart/2008/layout/VerticalCurvedList"/>
    <dgm:cxn modelId="{794345CD-C018-4282-BFD5-DF5CE61DCAA6}" type="presParOf" srcId="{BD296D35-5075-4788-ACCA-502B223FCA47}" destId="{29FD4F68-D82A-43EB-A4A1-467C5879C6D0}" srcOrd="0" destOrd="0" presId="urn:microsoft.com/office/officeart/2008/layout/VerticalCurvedList"/>
    <dgm:cxn modelId="{12E17EC5-5962-4CFA-9F2D-8FC6B5B287C7}" type="presParOf" srcId="{587B5E1D-0E75-4F44-854F-4E2FC93D13B0}" destId="{A97F9337-36A0-4546-9032-7AF9C1E0E930}" srcOrd="7" destOrd="0" presId="urn:microsoft.com/office/officeart/2008/layout/VerticalCurvedList"/>
    <dgm:cxn modelId="{4CDFEC20-D25B-458F-821F-20A2E487E6FA}" type="presParOf" srcId="{587B5E1D-0E75-4F44-854F-4E2FC93D13B0}" destId="{810E7A16-E8FA-4A44-A62C-BD7AF3FFD2CD}" srcOrd="8" destOrd="0" presId="urn:microsoft.com/office/officeart/2008/layout/VerticalCurvedList"/>
    <dgm:cxn modelId="{1D7B11FC-1D61-4D05-9F3C-23D6430CB64A}" type="presParOf" srcId="{810E7A16-E8FA-4A44-A62C-BD7AF3FFD2CD}" destId="{B894E0AB-EEED-4D92-ADB0-189E5ED0EDF8}" srcOrd="0" destOrd="0" presId="urn:microsoft.com/office/officeart/2008/layout/VerticalCurvedList"/>
    <dgm:cxn modelId="{B2976CC5-C7BB-4984-A755-B5F1D2D6D645}" type="presParOf" srcId="{587B5E1D-0E75-4F44-854F-4E2FC93D13B0}" destId="{C1D8A7AD-0AB8-4026-9305-9F3F20D23B83}" srcOrd="9" destOrd="0" presId="urn:microsoft.com/office/officeart/2008/layout/VerticalCurvedList"/>
    <dgm:cxn modelId="{C92F5D1C-A96D-4CCF-890A-CE2FB3B95D67}" type="presParOf" srcId="{587B5E1D-0E75-4F44-854F-4E2FC93D13B0}" destId="{CBF3D898-AE00-433B-B7B5-A765D7793B94}" srcOrd="10" destOrd="0" presId="urn:microsoft.com/office/officeart/2008/layout/VerticalCurvedList"/>
    <dgm:cxn modelId="{A640E0C2-7536-495A-9A90-F4CC964D8BEE}" type="presParOf" srcId="{CBF3D898-AE00-433B-B7B5-A765D7793B94}" destId="{67637724-C68A-497F-9E82-F9EFC1CB2C62}" srcOrd="0" destOrd="0" presId="urn:microsoft.com/office/officeart/2008/layout/VerticalCurvedList"/>
    <dgm:cxn modelId="{00ED0136-69C3-469A-80F5-BF64CE72844A}" type="presParOf" srcId="{587B5E1D-0E75-4F44-854F-4E2FC93D13B0}" destId="{0CC7292B-9049-4779-B7B7-295DA86FA201}" srcOrd="11" destOrd="0" presId="urn:microsoft.com/office/officeart/2008/layout/VerticalCurvedList"/>
    <dgm:cxn modelId="{B4356D82-751F-4029-945B-C6BF79A2B2EE}" type="presParOf" srcId="{587B5E1D-0E75-4F44-854F-4E2FC93D13B0}" destId="{2F10BF9E-2367-43B6-9579-74896B2AEB38}" srcOrd="12" destOrd="0" presId="urn:microsoft.com/office/officeart/2008/layout/VerticalCurvedList"/>
    <dgm:cxn modelId="{46A79BA7-F192-43A7-96D4-3D3B09D9316C}" type="presParOf" srcId="{2F10BF9E-2367-43B6-9579-74896B2AEB38}" destId="{76FBE807-074E-48EF-A266-9D2B469DEF01}" srcOrd="0" destOrd="0" presId="urn:microsoft.com/office/officeart/2008/layout/VerticalCurvedList"/>
    <dgm:cxn modelId="{962EBDAF-0723-489B-99E5-03F19C3EDC18}" type="presParOf" srcId="{587B5E1D-0E75-4F44-854F-4E2FC93D13B0}" destId="{239E03B8-987D-40E4-8946-B3C537C7F171}" srcOrd="13" destOrd="0" presId="urn:microsoft.com/office/officeart/2008/layout/VerticalCurvedList"/>
    <dgm:cxn modelId="{2AD81812-213E-44A2-AD1E-DA7C563A1478}" type="presParOf" srcId="{587B5E1D-0E75-4F44-854F-4E2FC93D13B0}" destId="{FCB21E3A-147C-4DAC-9F61-66C1C8FF8E5B}" srcOrd="14" destOrd="0" presId="urn:microsoft.com/office/officeart/2008/layout/VerticalCurvedList"/>
    <dgm:cxn modelId="{4CCD61BA-DACE-47F7-BAA4-C88F883E0052}" type="presParOf" srcId="{FCB21E3A-147C-4DAC-9F61-66C1C8FF8E5B}" destId="{9CDF29E2-96E3-4A5C-8764-E0F3C31683E1}"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C3B4D0-57A0-407B-87F2-AD9BD85D4DE7}">
      <dsp:nvSpPr>
        <dsp:cNvPr id="0" name=""/>
        <dsp:cNvSpPr/>
      </dsp:nvSpPr>
      <dsp:spPr>
        <a:xfrm>
          <a:off x="-7747655" y="-1184976"/>
          <a:ext cx="9227952" cy="9227952"/>
        </a:xfrm>
        <a:prstGeom prst="blockArc">
          <a:avLst>
            <a:gd name="adj1" fmla="val 18900000"/>
            <a:gd name="adj2" fmla="val 2700000"/>
            <a:gd name="adj3" fmla="val 234"/>
          </a:avLst>
        </a:pr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887C803-1A6D-4297-B616-77D883BCD07E}">
      <dsp:nvSpPr>
        <dsp:cNvPr id="0" name=""/>
        <dsp:cNvSpPr/>
      </dsp:nvSpPr>
      <dsp:spPr>
        <a:xfrm>
          <a:off x="481088" y="311764"/>
          <a:ext cx="8520628" cy="623255"/>
        </a:xfrm>
        <a:prstGeom prst="rect">
          <a:avLst/>
        </a:prstGeom>
        <a:solidFill>
          <a:schemeClr val="bg1">
            <a:hueOff val="0"/>
            <a:satOff val="0"/>
            <a:lumOff val="0"/>
            <a:alphaOff val="0"/>
          </a:schemeClr>
        </a:solidFill>
        <a:ln w="1587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4709" tIns="71120" rIns="71120" bIns="71120" numCol="1" spcCol="1270" anchor="ctr" anchorCtr="0">
          <a:noAutofit/>
        </a:bodyPr>
        <a:lstStyle/>
        <a:p>
          <a:pPr lvl="0" algn="l" defTabSz="1244600">
            <a:lnSpc>
              <a:spcPct val="90000"/>
            </a:lnSpc>
            <a:spcBef>
              <a:spcPct val="0"/>
            </a:spcBef>
            <a:spcAft>
              <a:spcPct val="35000"/>
            </a:spcAft>
            <a:defRPr cap="all"/>
          </a:pPr>
          <a:r>
            <a:rPr lang="en-US" sz="2800" kern="1200" cap="none" dirty="0" smtClean="0">
              <a:solidFill>
                <a:schemeClr val="accent1"/>
              </a:solidFill>
            </a:rPr>
            <a:t>Begin </a:t>
          </a:r>
          <a:r>
            <a:rPr lang="en-US" sz="2800" kern="1200" cap="none" dirty="0">
              <a:solidFill>
                <a:schemeClr val="accent1"/>
              </a:solidFill>
            </a:rPr>
            <a:t>with end in mind</a:t>
          </a:r>
        </a:p>
      </dsp:txBody>
      <dsp:txXfrm>
        <a:off x="481088" y="311764"/>
        <a:ext cx="8520628" cy="623255"/>
      </dsp:txXfrm>
    </dsp:sp>
    <dsp:sp modelId="{055C0670-49B2-4EC8-A0F4-59006CD04165}">
      <dsp:nvSpPr>
        <dsp:cNvPr id="0" name=""/>
        <dsp:cNvSpPr/>
      </dsp:nvSpPr>
      <dsp:spPr>
        <a:xfrm>
          <a:off x="91554" y="233857"/>
          <a:ext cx="779068" cy="779068"/>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2D38D90-5610-4339-8EDE-6415207BEDD3}">
      <dsp:nvSpPr>
        <dsp:cNvPr id="0" name=""/>
        <dsp:cNvSpPr/>
      </dsp:nvSpPr>
      <dsp:spPr>
        <a:xfrm>
          <a:off x="1045502" y="1247195"/>
          <a:ext cx="7956214" cy="623255"/>
        </a:xfrm>
        <a:prstGeom prst="rect">
          <a:avLst/>
        </a:prstGeom>
        <a:solidFill>
          <a:schemeClr val="bg1">
            <a:hueOff val="0"/>
            <a:satOff val="0"/>
            <a:lumOff val="0"/>
            <a:alphaOff val="0"/>
          </a:schemeClr>
        </a:solidFill>
        <a:ln w="1587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4709" tIns="71120" rIns="71120" bIns="71120" numCol="1" spcCol="1270" anchor="ctr" anchorCtr="0">
          <a:noAutofit/>
        </a:bodyPr>
        <a:lstStyle/>
        <a:p>
          <a:pPr lvl="0" algn="l" defTabSz="1244600">
            <a:lnSpc>
              <a:spcPct val="90000"/>
            </a:lnSpc>
            <a:spcBef>
              <a:spcPct val="0"/>
            </a:spcBef>
            <a:spcAft>
              <a:spcPct val="35000"/>
            </a:spcAft>
            <a:defRPr cap="all"/>
          </a:pPr>
          <a:r>
            <a:rPr lang="en-US" sz="2800" kern="1200" cap="none" dirty="0">
              <a:solidFill>
                <a:schemeClr val="accent1"/>
              </a:solidFill>
            </a:rPr>
            <a:t>Put first things first</a:t>
          </a:r>
        </a:p>
      </dsp:txBody>
      <dsp:txXfrm>
        <a:off x="1045502" y="1247195"/>
        <a:ext cx="7956214" cy="623255"/>
      </dsp:txXfrm>
    </dsp:sp>
    <dsp:sp modelId="{58F6CCAC-9544-4831-AF6F-37E9E32FAA77}">
      <dsp:nvSpPr>
        <dsp:cNvPr id="0" name=""/>
        <dsp:cNvSpPr/>
      </dsp:nvSpPr>
      <dsp:spPr>
        <a:xfrm>
          <a:off x="655967" y="1169289"/>
          <a:ext cx="779068" cy="779068"/>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8061B54-8934-4464-8767-E45CD26BBE59}">
      <dsp:nvSpPr>
        <dsp:cNvPr id="0" name=""/>
        <dsp:cNvSpPr/>
      </dsp:nvSpPr>
      <dsp:spPr>
        <a:xfrm>
          <a:off x="1354797" y="2181941"/>
          <a:ext cx="7646918" cy="623255"/>
        </a:xfrm>
        <a:prstGeom prst="rect">
          <a:avLst/>
        </a:prstGeom>
        <a:solidFill>
          <a:schemeClr val="bg1">
            <a:hueOff val="0"/>
            <a:satOff val="0"/>
            <a:lumOff val="0"/>
            <a:alphaOff val="0"/>
          </a:schemeClr>
        </a:solidFill>
        <a:ln w="1587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4709" tIns="71120" rIns="71120" bIns="71120" numCol="1" spcCol="1270" anchor="ctr" anchorCtr="0">
          <a:noAutofit/>
        </a:bodyPr>
        <a:lstStyle/>
        <a:p>
          <a:pPr lvl="0" algn="l" defTabSz="1244600">
            <a:lnSpc>
              <a:spcPct val="90000"/>
            </a:lnSpc>
            <a:spcBef>
              <a:spcPct val="0"/>
            </a:spcBef>
            <a:spcAft>
              <a:spcPct val="35000"/>
            </a:spcAft>
            <a:defRPr cap="all"/>
          </a:pPr>
          <a:r>
            <a:rPr lang="en-US" sz="2800" kern="1200" cap="none" smtClean="0">
              <a:solidFill>
                <a:schemeClr val="accent1"/>
              </a:solidFill>
            </a:rPr>
            <a:t>Be proactive</a:t>
          </a:r>
          <a:endParaRPr lang="en-US" sz="2800" kern="1200" cap="none" dirty="0">
            <a:solidFill>
              <a:schemeClr val="accent1"/>
            </a:solidFill>
          </a:endParaRPr>
        </a:p>
      </dsp:txBody>
      <dsp:txXfrm>
        <a:off x="1354797" y="2181941"/>
        <a:ext cx="7646918" cy="623255"/>
      </dsp:txXfrm>
    </dsp:sp>
    <dsp:sp modelId="{29FD4F68-D82A-43EB-A4A1-467C5879C6D0}">
      <dsp:nvSpPr>
        <dsp:cNvPr id="0" name=""/>
        <dsp:cNvSpPr/>
      </dsp:nvSpPr>
      <dsp:spPr>
        <a:xfrm>
          <a:off x="965263" y="2104034"/>
          <a:ext cx="779068" cy="779068"/>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97F9337-36A0-4546-9032-7AF9C1E0E930}">
      <dsp:nvSpPr>
        <dsp:cNvPr id="0" name=""/>
        <dsp:cNvSpPr/>
      </dsp:nvSpPr>
      <dsp:spPr>
        <a:xfrm>
          <a:off x="1453553" y="3117372"/>
          <a:ext cx="7548163" cy="623255"/>
        </a:xfrm>
        <a:prstGeom prst="rect">
          <a:avLst/>
        </a:prstGeom>
        <a:solidFill>
          <a:schemeClr val="bg1">
            <a:hueOff val="0"/>
            <a:satOff val="0"/>
            <a:lumOff val="0"/>
            <a:alphaOff val="0"/>
          </a:schemeClr>
        </a:solidFill>
        <a:ln w="1587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4709" tIns="71120" rIns="71120" bIns="71120" numCol="1" spcCol="1270" anchor="ctr" anchorCtr="0">
          <a:noAutofit/>
        </a:bodyPr>
        <a:lstStyle/>
        <a:p>
          <a:pPr lvl="0" algn="l" defTabSz="1244600">
            <a:lnSpc>
              <a:spcPct val="90000"/>
            </a:lnSpc>
            <a:spcBef>
              <a:spcPct val="0"/>
            </a:spcBef>
            <a:spcAft>
              <a:spcPct val="35000"/>
            </a:spcAft>
            <a:defRPr cap="all"/>
          </a:pPr>
          <a:r>
            <a:rPr lang="en-US" sz="2800" kern="1200" cap="none" dirty="0">
              <a:solidFill>
                <a:schemeClr val="accent1"/>
              </a:solidFill>
            </a:rPr>
            <a:t>Sharpen the saw</a:t>
          </a:r>
        </a:p>
      </dsp:txBody>
      <dsp:txXfrm>
        <a:off x="1453553" y="3117372"/>
        <a:ext cx="7548163" cy="623255"/>
      </dsp:txXfrm>
    </dsp:sp>
    <dsp:sp modelId="{B894E0AB-EEED-4D92-ADB0-189E5ED0EDF8}">
      <dsp:nvSpPr>
        <dsp:cNvPr id="0" name=""/>
        <dsp:cNvSpPr/>
      </dsp:nvSpPr>
      <dsp:spPr>
        <a:xfrm>
          <a:off x="1064018" y="3039465"/>
          <a:ext cx="779068" cy="779068"/>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1D8A7AD-0AB8-4026-9305-9F3F20D23B83}">
      <dsp:nvSpPr>
        <dsp:cNvPr id="0" name=""/>
        <dsp:cNvSpPr/>
      </dsp:nvSpPr>
      <dsp:spPr>
        <a:xfrm>
          <a:off x="1354797" y="4052803"/>
          <a:ext cx="7646918" cy="623255"/>
        </a:xfrm>
        <a:prstGeom prst="rect">
          <a:avLst/>
        </a:prstGeom>
        <a:solidFill>
          <a:schemeClr val="bg1">
            <a:hueOff val="0"/>
            <a:satOff val="0"/>
            <a:lumOff val="0"/>
            <a:alphaOff val="0"/>
          </a:schemeClr>
        </a:solidFill>
        <a:ln w="1587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4709" tIns="71120" rIns="71120" bIns="71120" numCol="1" spcCol="1270" anchor="ctr" anchorCtr="0">
          <a:noAutofit/>
        </a:bodyPr>
        <a:lstStyle/>
        <a:p>
          <a:pPr lvl="0" algn="l" defTabSz="1244600">
            <a:lnSpc>
              <a:spcPct val="90000"/>
            </a:lnSpc>
            <a:spcBef>
              <a:spcPct val="0"/>
            </a:spcBef>
            <a:spcAft>
              <a:spcPct val="35000"/>
            </a:spcAft>
            <a:defRPr cap="all"/>
          </a:pPr>
          <a:r>
            <a:rPr lang="en-US" sz="2800" kern="1200" cap="none" dirty="0" smtClean="0">
              <a:solidFill>
                <a:schemeClr val="accent1"/>
              </a:solidFill>
            </a:rPr>
            <a:t>Seek </a:t>
          </a:r>
          <a:r>
            <a:rPr lang="en-US" sz="2800" kern="1200" cap="none" dirty="0">
              <a:solidFill>
                <a:schemeClr val="accent1"/>
              </a:solidFill>
            </a:rPr>
            <a:t>first to understand </a:t>
          </a:r>
          <a:r>
            <a:rPr lang="en-US" sz="2800" kern="1200" cap="none" dirty="0" smtClean="0">
              <a:solidFill>
                <a:schemeClr val="accent1"/>
              </a:solidFill>
            </a:rPr>
            <a:t>then </a:t>
          </a:r>
          <a:r>
            <a:rPr lang="en-US" sz="2800" kern="1200" cap="none" dirty="0">
              <a:solidFill>
                <a:schemeClr val="accent1"/>
              </a:solidFill>
            </a:rPr>
            <a:t>to be understood</a:t>
          </a:r>
        </a:p>
      </dsp:txBody>
      <dsp:txXfrm>
        <a:off x="1354797" y="4052803"/>
        <a:ext cx="7646918" cy="623255"/>
      </dsp:txXfrm>
    </dsp:sp>
    <dsp:sp modelId="{67637724-C68A-497F-9E82-F9EFC1CB2C62}">
      <dsp:nvSpPr>
        <dsp:cNvPr id="0" name=""/>
        <dsp:cNvSpPr/>
      </dsp:nvSpPr>
      <dsp:spPr>
        <a:xfrm>
          <a:off x="965263" y="3974896"/>
          <a:ext cx="779068" cy="779068"/>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CC7292B-9049-4779-B7B7-295DA86FA201}">
      <dsp:nvSpPr>
        <dsp:cNvPr id="0" name=""/>
        <dsp:cNvSpPr/>
      </dsp:nvSpPr>
      <dsp:spPr>
        <a:xfrm>
          <a:off x="1045502" y="4987549"/>
          <a:ext cx="7956214" cy="623255"/>
        </a:xfrm>
        <a:prstGeom prst="rect">
          <a:avLst/>
        </a:prstGeom>
        <a:solidFill>
          <a:schemeClr val="bg1">
            <a:hueOff val="0"/>
            <a:satOff val="0"/>
            <a:lumOff val="0"/>
            <a:alphaOff val="0"/>
          </a:schemeClr>
        </a:solidFill>
        <a:ln w="1587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4709" tIns="71120" rIns="71120" bIns="71120" numCol="1" spcCol="1270" anchor="ctr" anchorCtr="0">
          <a:noAutofit/>
        </a:bodyPr>
        <a:lstStyle/>
        <a:p>
          <a:pPr lvl="0" algn="l" defTabSz="1244600">
            <a:lnSpc>
              <a:spcPct val="90000"/>
            </a:lnSpc>
            <a:spcBef>
              <a:spcPct val="0"/>
            </a:spcBef>
            <a:spcAft>
              <a:spcPct val="35000"/>
            </a:spcAft>
            <a:defRPr cap="all"/>
          </a:pPr>
          <a:r>
            <a:rPr lang="en-US" sz="2800" kern="1200" cap="none" dirty="0">
              <a:solidFill>
                <a:schemeClr val="accent1"/>
              </a:solidFill>
            </a:rPr>
            <a:t>Synergize </a:t>
          </a:r>
        </a:p>
      </dsp:txBody>
      <dsp:txXfrm>
        <a:off x="1045502" y="4987549"/>
        <a:ext cx="7956214" cy="623255"/>
      </dsp:txXfrm>
    </dsp:sp>
    <dsp:sp modelId="{76FBE807-074E-48EF-A266-9D2B469DEF01}">
      <dsp:nvSpPr>
        <dsp:cNvPr id="0" name=""/>
        <dsp:cNvSpPr/>
      </dsp:nvSpPr>
      <dsp:spPr>
        <a:xfrm>
          <a:off x="655967" y="4909642"/>
          <a:ext cx="779068" cy="779068"/>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9E03B8-987D-40E4-8946-B3C537C7F171}">
      <dsp:nvSpPr>
        <dsp:cNvPr id="0" name=""/>
        <dsp:cNvSpPr/>
      </dsp:nvSpPr>
      <dsp:spPr>
        <a:xfrm>
          <a:off x="481088" y="5922980"/>
          <a:ext cx="8520628" cy="623255"/>
        </a:xfrm>
        <a:prstGeom prst="rect">
          <a:avLst/>
        </a:prstGeom>
        <a:solidFill>
          <a:schemeClr val="bg1">
            <a:hueOff val="0"/>
            <a:satOff val="0"/>
            <a:lumOff val="0"/>
            <a:alphaOff val="0"/>
          </a:schemeClr>
        </a:solidFill>
        <a:ln w="1587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4709" tIns="71120" rIns="71120" bIns="71120" numCol="1" spcCol="1270" anchor="ctr" anchorCtr="0">
          <a:noAutofit/>
        </a:bodyPr>
        <a:lstStyle/>
        <a:p>
          <a:pPr lvl="0" algn="l" defTabSz="1244600">
            <a:lnSpc>
              <a:spcPct val="90000"/>
            </a:lnSpc>
            <a:spcBef>
              <a:spcPct val="0"/>
            </a:spcBef>
            <a:spcAft>
              <a:spcPct val="35000"/>
            </a:spcAft>
            <a:defRPr cap="all"/>
          </a:pPr>
          <a:r>
            <a:rPr lang="en-US" sz="2800" kern="1200" cap="none" dirty="0">
              <a:solidFill>
                <a:schemeClr val="accent1"/>
              </a:solidFill>
            </a:rPr>
            <a:t>Think “win-win”</a:t>
          </a:r>
        </a:p>
      </dsp:txBody>
      <dsp:txXfrm>
        <a:off x="481088" y="5922980"/>
        <a:ext cx="8520628" cy="623255"/>
      </dsp:txXfrm>
    </dsp:sp>
    <dsp:sp modelId="{9CDF29E2-96E3-4A5C-8764-E0F3C31683E1}">
      <dsp:nvSpPr>
        <dsp:cNvPr id="0" name=""/>
        <dsp:cNvSpPr/>
      </dsp:nvSpPr>
      <dsp:spPr>
        <a:xfrm>
          <a:off x="91554" y="5845073"/>
          <a:ext cx="779068" cy="779068"/>
        </a:xfrm>
        <a:prstGeom prst="ellipse">
          <a:avLst/>
        </a:prstGeom>
        <a:solidFill>
          <a:schemeClr val="l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jpe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9B026E-E7FB-4E38-BD69-CAB6FFC455EC}" type="datetimeFigureOut">
              <a:rPr lang="en-US" smtClean="0"/>
              <a:t>2/18/2020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0000FC-EAEB-4AAA-B5BC-82D07B2C4A68}" type="slidenum">
              <a:rPr lang="en-US" smtClean="0"/>
              <a:t>‹#›</a:t>
            </a:fld>
            <a:endParaRPr lang="en-US"/>
          </a:p>
        </p:txBody>
      </p:sp>
    </p:spTree>
    <p:extLst>
      <p:ext uri="{BB962C8B-B14F-4D97-AF65-F5344CB8AC3E}">
        <p14:creationId xmlns:p14="http://schemas.microsoft.com/office/powerpoint/2010/main" val="1974136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0000FC-EAEB-4AAA-B5BC-82D07B2C4A68}" type="slidenum">
              <a:rPr lang="en-US" smtClean="0"/>
              <a:t>1</a:t>
            </a:fld>
            <a:endParaRPr lang="en-US"/>
          </a:p>
        </p:txBody>
      </p:sp>
    </p:spTree>
    <p:extLst>
      <p:ext uri="{BB962C8B-B14F-4D97-AF65-F5344CB8AC3E}">
        <p14:creationId xmlns:p14="http://schemas.microsoft.com/office/powerpoint/2010/main" val="7972599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0000FC-EAEB-4AAA-B5BC-82D07B2C4A68}" type="slidenum">
              <a:rPr lang="en-US" smtClean="0"/>
              <a:t>10</a:t>
            </a:fld>
            <a:endParaRPr lang="en-US"/>
          </a:p>
        </p:txBody>
      </p:sp>
    </p:spTree>
    <p:extLst>
      <p:ext uri="{BB962C8B-B14F-4D97-AF65-F5344CB8AC3E}">
        <p14:creationId xmlns:p14="http://schemas.microsoft.com/office/powerpoint/2010/main" val="2045721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University of Colorado  - </a:t>
            </a:r>
            <a:r>
              <a:rPr lang="en-US" dirty="0" smtClean="0"/>
              <a:t>Prospective hindsight </a:t>
            </a:r>
            <a:r>
              <a:rPr lang="en-US" sz="1200" kern="1200" dirty="0" smtClean="0">
                <a:solidFill>
                  <a:schemeClr val="tx1"/>
                </a:solidFill>
                <a:effectLst/>
                <a:latin typeface="+mn-lt"/>
                <a:ea typeface="+mn-ea"/>
                <a:cs typeface="+mn-cs"/>
              </a:rPr>
              <a:t>increases the ability to identify reasons for future outcomes by 30%.</a:t>
            </a:r>
          </a:p>
          <a:p>
            <a:r>
              <a:rPr lang="en-US" sz="1200" kern="1200" dirty="0" smtClean="0">
                <a:solidFill>
                  <a:schemeClr val="tx1"/>
                </a:solidFill>
                <a:effectLst/>
                <a:latin typeface="+mn-lt"/>
                <a:ea typeface="+mn-ea"/>
                <a:cs typeface="+mn-cs"/>
              </a:rPr>
              <a:t>Working backwards</a:t>
            </a:r>
          </a:p>
          <a:p>
            <a:r>
              <a:rPr lang="en-US" sz="1200" kern="1200" dirty="0" smtClean="0">
                <a:solidFill>
                  <a:schemeClr val="tx1"/>
                </a:solidFill>
                <a:effectLst/>
                <a:latin typeface="+mn-lt"/>
                <a:ea typeface="+mn-ea"/>
                <a:cs typeface="+mn-cs"/>
              </a:rPr>
              <a:t>Indy Story</a:t>
            </a:r>
            <a:endParaRPr lang="en-US" dirty="0"/>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2</a:t>
            </a:fld>
            <a:endParaRPr lang="en-US"/>
          </a:p>
        </p:txBody>
      </p:sp>
    </p:spTree>
    <p:extLst>
      <p:ext uri="{BB962C8B-B14F-4D97-AF65-F5344CB8AC3E}">
        <p14:creationId xmlns:p14="http://schemas.microsoft.com/office/powerpoint/2010/main" val="1279512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Wrt</a:t>
            </a:r>
            <a:r>
              <a:rPr lang="en-US" dirty="0" smtClean="0"/>
              <a:t>. Urgency and importance</a:t>
            </a:r>
          </a:p>
          <a:p>
            <a:r>
              <a:rPr lang="en-US" dirty="0" smtClean="0"/>
              <a:t>DO IT NOW</a:t>
            </a:r>
            <a:endParaRPr lang="en-US" dirty="0"/>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3</a:t>
            </a:fld>
            <a:endParaRPr lang="en-US"/>
          </a:p>
        </p:txBody>
      </p:sp>
    </p:spTree>
    <p:extLst>
      <p:ext uri="{BB962C8B-B14F-4D97-AF65-F5344CB8AC3E}">
        <p14:creationId xmlns:p14="http://schemas.microsoft.com/office/powerpoint/2010/main" val="12436692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Moving towards GEICO</a:t>
            </a:r>
            <a:r>
              <a:rPr lang="en-US" baseline="0" dirty="0" smtClean="0"/>
              <a:t> vision</a:t>
            </a:r>
          </a:p>
          <a:p>
            <a:r>
              <a:rPr lang="en-US" baseline="0" dirty="0" smtClean="0"/>
              <a:t>Focus on most important Asset - Us</a:t>
            </a:r>
            <a:endParaRPr lang="en-US" dirty="0"/>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4</a:t>
            </a:fld>
            <a:endParaRPr lang="en-US"/>
          </a:p>
        </p:txBody>
      </p:sp>
    </p:spTree>
    <p:extLst>
      <p:ext uri="{BB962C8B-B14F-4D97-AF65-F5344CB8AC3E}">
        <p14:creationId xmlns:p14="http://schemas.microsoft.com/office/powerpoint/2010/main" val="33391132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Directnet</a:t>
            </a:r>
            <a:r>
              <a:rPr lang="en-US" dirty="0" smtClean="0"/>
              <a:t> </a:t>
            </a:r>
            <a:endParaRPr lang="en-US" dirty="0"/>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5</a:t>
            </a:fld>
            <a:endParaRPr lang="en-US"/>
          </a:p>
        </p:txBody>
      </p:sp>
    </p:spTree>
    <p:extLst>
      <p:ext uri="{BB962C8B-B14F-4D97-AF65-F5344CB8AC3E}">
        <p14:creationId xmlns:p14="http://schemas.microsoft.com/office/powerpoint/2010/main" val="3095500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Claim Support </a:t>
            </a:r>
          </a:p>
          <a:p>
            <a:r>
              <a:rPr lang="en-US" dirty="0" smtClean="0"/>
              <a:t>Drive  circumstances rather</a:t>
            </a:r>
            <a:r>
              <a:rPr lang="en-US" baseline="0" dirty="0" smtClean="0"/>
              <a:t> than being controlled by them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--Claims Prod. support our first prod support engagement for GEICO from VAM, in  less than 3 months into the project, we proactively assessed the current system and demonstrated our recommendations on improvements in the areas of process and technologies. Today we drive his engagement.</a:t>
            </a:r>
          </a:p>
          <a:p>
            <a:endParaRPr lang="en-US" dirty="0"/>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6</a:t>
            </a:fld>
            <a:endParaRPr lang="en-US"/>
          </a:p>
        </p:txBody>
      </p:sp>
    </p:spTree>
    <p:extLst>
      <p:ext uri="{BB962C8B-B14F-4D97-AF65-F5344CB8AC3E}">
        <p14:creationId xmlns:p14="http://schemas.microsoft.com/office/powerpoint/2010/main" val="30532949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To actively seek to understand something from another viewpoint means not only hearing, but processing, this information. You can do this by asking clarifying questions and then repeating the idea back to the person. Speak in your own words to make sure you have it correct and to let them know they’ve been heard.</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The Habit of Emphatic Communication shows that diagnosis must precede prescription, it requires listening and responding with both the heart and mind to understand the speaker‘s words, intentions and feelings.</a:t>
            </a:r>
            <a:br>
              <a:rPr lang="en-US" sz="1200" b="0" i="0" kern="1200" dirty="0" smtClean="0">
                <a:solidFill>
                  <a:schemeClr val="tx1"/>
                </a:solidFill>
                <a:effectLst/>
                <a:latin typeface="+mn-lt"/>
                <a:ea typeface="+mn-ea"/>
                <a:cs typeface="+mn-cs"/>
              </a:rPr>
            </a:br>
            <a:r>
              <a:rPr lang="en-US" sz="1200" b="0" i="0" kern="1200" dirty="0" smtClean="0">
                <a:solidFill>
                  <a:schemeClr val="tx1"/>
                </a:solidFill>
                <a:effectLst/>
                <a:latin typeface="+mn-lt"/>
                <a:ea typeface="+mn-ea"/>
                <a:cs typeface="+mn-cs"/>
              </a:rPr>
              <a:t>Effective project management requires that we overcome our natural tendency to hastily diagnose, jump to conclusions, defend ourselves and push our opinions on other people. This will inevitably lead to our interpersonal communications becoming more effective.</a:t>
            </a:r>
          </a:p>
          <a:p>
            <a:endParaRPr lang="en-US" dirty="0"/>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7</a:t>
            </a:fld>
            <a:endParaRPr lang="en-US"/>
          </a:p>
        </p:txBody>
      </p:sp>
    </p:spTree>
    <p:extLst>
      <p:ext uri="{BB962C8B-B14F-4D97-AF65-F5344CB8AC3E}">
        <p14:creationId xmlns:p14="http://schemas.microsoft.com/office/powerpoint/2010/main" val="26550399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1. Separate people from the problem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2. Focus on Interests, Not Position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3. Invent options for Mutual gains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4. Use Objective Gain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5. Know our Best Alternative To a Negotiated Agreement</a:t>
            </a:r>
          </a:p>
          <a:p>
            <a:endParaRPr lang="en-US" dirty="0"/>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8</a:t>
            </a:fld>
            <a:endParaRPr lang="en-US"/>
          </a:p>
        </p:txBody>
      </p:sp>
    </p:spTree>
    <p:extLst>
      <p:ext uri="{BB962C8B-B14F-4D97-AF65-F5344CB8AC3E}">
        <p14:creationId xmlns:p14="http://schemas.microsoft.com/office/powerpoint/2010/main" val="31425591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Visualize</a:t>
            </a:r>
          </a:p>
          <a:p>
            <a:r>
              <a:rPr lang="en-US" dirty="0" smtClean="0"/>
              <a:t>Prioritize</a:t>
            </a:r>
          </a:p>
          <a:p>
            <a:r>
              <a:rPr lang="en-US" dirty="0" smtClean="0"/>
              <a:t>Responsible</a:t>
            </a:r>
          </a:p>
          <a:p>
            <a:r>
              <a:rPr lang="en-US" dirty="0" smtClean="0"/>
              <a:t>Continuous learning</a:t>
            </a:r>
          </a:p>
          <a:p>
            <a:r>
              <a:rPr lang="en-US" dirty="0" err="1" smtClean="0"/>
              <a:t>Listern</a:t>
            </a:r>
            <a:endParaRPr lang="en-US" dirty="0" smtClean="0"/>
          </a:p>
          <a:p>
            <a:r>
              <a:rPr lang="en-US" dirty="0" smtClean="0"/>
              <a:t>Team work</a:t>
            </a:r>
          </a:p>
          <a:p>
            <a:r>
              <a:rPr lang="en-US" dirty="0" smtClean="0"/>
              <a:t>Mutual </a:t>
            </a:r>
            <a:r>
              <a:rPr lang="en-US" dirty="0" err="1" smtClean="0"/>
              <a:t>benifit</a:t>
            </a:r>
            <a:endParaRPr lang="en-US" dirty="0"/>
          </a:p>
        </p:txBody>
      </p:sp>
      <p:sp>
        <p:nvSpPr>
          <p:cNvPr id="4" name="Slide Number Placeholder 3"/>
          <p:cNvSpPr>
            <a:spLocks noGrp="1"/>
          </p:cNvSpPr>
          <p:nvPr>
            <p:ph type="sldNum" sz="quarter" idx="10"/>
          </p:nvPr>
        </p:nvSpPr>
        <p:spPr/>
        <p:txBody>
          <a:bodyPr/>
          <a:lstStyle/>
          <a:p>
            <a:fld id="{420000FC-EAEB-4AAA-B5BC-82D07B2C4A68}" type="slidenum">
              <a:rPr lang="en-US" smtClean="0"/>
              <a:t>9</a:t>
            </a:fld>
            <a:endParaRPr lang="en-US"/>
          </a:p>
        </p:txBody>
      </p:sp>
    </p:spTree>
    <p:extLst>
      <p:ext uri="{BB962C8B-B14F-4D97-AF65-F5344CB8AC3E}">
        <p14:creationId xmlns:p14="http://schemas.microsoft.com/office/powerpoint/2010/main" val="1614498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smtClean="0"/>
              <a:pPr/>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5044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smtClean="0"/>
              <a:pPr/>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1936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668962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smtClean="0"/>
              <a:pPr/>
              <a:t>2/18/2020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757445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34828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229597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3" name="Picture 1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auto">
          <a:xfrm>
            <a:off x="10465162" y="206064"/>
            <a:ext cx="1379851" cy="892030"/>
          </a:xfrm>
          <a:prstGeom prst="rect">
            <a:avLst/>
          </a:prstGeom>
          <a:noFill/>
          <a:ln w="9525">
            <a:noFill/>
            <a:miter lim="800000"/>
            <a:headEnd/>
            <a:tailEnd/>
          </a:ln>
        </p:spPr>
      </p:pic>
      <p:sp>
        <p:nvSpPr>
          <p:cNvPr id="4" name="TextBox 16"/>
          <p:cNvSpPr txBox="1"/>
          <p:nvPr userDrawn="1"/>
        </p:nvSpPr>
        <p:spPr>
          <a:xfrm>
            <a:off x="11480800" y="6453892"/>
            <a:ext cx="609600" cy="322441"/>
          </a:xfrm>
          <a:prstGeom prst="rect">
            <a:avLst/>
          </a:prstGeom>
          <a:noFill/>
        </p:spPr>
        <p:txBody>
          <a:bodyPr lIns="108788" tIns="54395" rIns="108788" bIns="54395" anchor="ctr">
            <a:spAutoFit/>
          </a:bodyPr>
          <a:lstStyle/>
          <a:p>
            <a:pPr algn="ctr">
              <a:defRPr/>
            </a:pPr>
            <a:fld id="{D2FF584B-C88C-4411-984A-6427B0C91A19}" type="slidenum">
              <a:rPr lang="en-US" sz="1382">
                <a:latin typeface="Calibri" pitchFamily="34" charset="0"/>
              </a:rPr>
              <a:pPr algn="ctr">
                <a:defRPr/>
              </a:pPr>
              <a:t>‹#›</a:t>
            </a:fld>
            <a:endParaRPr lang="en-US" sz="1382" dirty="0">
              <a:latin typeface="Calibri" pitchFamily="34" charset="0"/>
            </a:endParaRPr>
          </a:p>
        </p:txBody>
      </p:sp>
      <p:sp>
        <p:nvSpPr>
          <p:cNvPr id="5" name="Footer Placeholder 4"/>
          <p:cNvSpPr>
            <a:spLocks noGrp="1"/>
          </p:cNvSpPr>
          <p:nvPr>
            <p:ph type="ftr" sz="quarter" idx="3"/>
          </p:nvPr>
        </p:nvSpPr>
        <p:spPr>
          <a:xfrm>
            <a:off x="2509896" y="6436620"/>
            <a:ext cx="7955265" cy="365125"/>
          </a:xfrm>
          <a:prstGeom prst="rect">
            <a:avLst/>
          </a:prstGeom>
        </p:spPr>
        <p:txBody>
          <a:bodyPr vert="horz" lIns="110249" tIns="55125" rIns="110249" bIns="55125" rtlCol="0" anchor="ctr"/>
          <a:lstStyle>
            <a:lvl1pPr algn="ctr" fontAlgn="auto">
              <a:spcBef>
                <a:spcPts val="0"/>
              </a:spcBef>
              <a:spcAft>
                <a:spcPts val="0"/>
              </a:spcAft>
              <a:defRPr lang="en-US" sz="888" smtClean="0">
                <a:effectLst/>
              </a:defRPr>
            </a:lvl1pPr>
          </a:lstStyle>
          <a:p>
            <a:pPr>
              <a:defRPr/>
            </a:pPr>
            <a:r>
              <a:rPr lang="en-US" dirty="0" smtClean="0"/>
              <a:t>This document is the property of ValueMomentum Software Services Private Ltd., who alone reserves the right for its distribution, use, application and reproduction</a:t>
            </a:r>
            <a:endParaRPr lang="en-US" dirty="0"/>
          </a:p>
        </p:txBody>
      </p:sp>
    </p:spTree>
    <p:extLst>
      <p:ext uri="{BB962C8B-B14F-4D97-AF65-F5344CB8AC3E}">
        <p14:creationId xmlns:p14="http://schemas.microsoft.com/office/powerpoint/2010/main" val="2532262026"/>
      </p:ext>
    </p:extLst>
  </p:cSld>
  <p:clrMapOvr>
    <a:masterClrMapping/>
  </p:clrMapOvr>
  <p:transition>
    <p:fade thruBlk="1"/>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91925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2/18/2020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7597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73283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smtClean="0"/>
              <a:pPr/>
              <a:t>2/18/2020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945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2/18/2020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70968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2/18/2020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4172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smtClean="0"/>
              <a:pPr/>
              <a:t>2/18/2020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59545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smtClean="0"/>
              <a:pPr/>
              <a:t>2/18/2020</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400860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smtClean="0"/>
              <a:pPr/>
              <a:t>2/18/2020</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89711314"/>
      </p:ext>
    </p:extLst>
  </p:cSld>
  <p:clrMap bg1="dk1" tx1="lt1" bg2="dk2" tx2="lt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 id="2147483754" r:id="rId12"/>
    <p:sldLayoutId id="2147483755" r:id="rId13"/>
    <p:sldLayoutId id="2147483756" r:id="rId14"/>
    <p:sldLayoutId id="2147483757" r:id="rId15"/>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hyperlink" Target="mailto:solutions@valuemomentum.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5.xml"/><Relationship Id="rId5" Type="http://schemas.openxmlformats.org/officeDocument/2006/relationships/image" Target="cid:image003.jpg@01D5E406.3AC58EA0" TargetMode="Externa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cid:image005.jpg@01D5E406.3AC58EA0" TargetMode="Externa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2.jpeg"/><Relationship Id="rId7" Type="http://schemas.openxmlformats.org/officeDocument/2006/relationships/diagramColors" Target="../diagrams/colors1.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lgGrid">
          <a:fgClr>
            <a:schemeClr val="bg2"/>
          </a:fgClr>
          <a:bgClr>
            <a:schemeClr val="bg1"/>
          </a:bgClr>
        </a:pattFill>
        <a:effectLst/>
      </p:bgPr>
    </p:bg>
    <p:spTree>
      <p:nvGrpSpPr>
        <p:cNvPr id="1" name=""/>
        <p:cNvGrpSpPr/>
        <p:nvPr/>
      </p:nvGrpSpPr>
      <p:grpSpPr>
        <a:xfrm>
          <a:off x="0" y="0"/>
          <a:ext cx="0" cy="0"/>
          <a:chOff x="0" y="0"/>
          <a:chExt cx="0" cy="0"/>
        </a:xfrm>
      </p:grpSpPr>
      <p:pic>
        <p:nvPicPr>
          <p:cNvPr id="5" name="Picture 4" descr="Group of coworkers collaborating around a table">
            <a:extLst>
              <a:ext uri="{FF2B5EF4-FFF2-40B4-BE49-F238E27FC236}">
                <a16:creationId xmlns:a16="http://schemas.microsoft.com/office/drawing/2014/main" id="{FB5DBD6C-E8A8-B349-AC85-61C44AAEA056}"/>
              </a:ext>
            </a:extLst>
          </p:cNvPr>
          <p:cNvPicPr>
            <a:picLocks noChangeAspect="1"/>
          </p:cNvPicPr>
          <p:nvPr/>
        </p:nvPicPr>
        <p:blipFill rotWithShape="1">
          <a:blip r:embed="rId3" cstate="screen">
            <a:duotone>
              <a:prstClr val="black"/>
              <a:schemeClr val="tx2">
                <a:tint val="45000"/>
                <a:satMod val="400000"/>
              </a:schemeClr>
            </a:duotone>
            <a:alphaModFix/>
            <a:extLst>
              <a:ext uri="{BEBA8EAE-BF5A-486C-A8C5-ECC9F3942E4B}">
                <a14:imgProps xmlns:a14="http://schemas.microsoft.com/office/drawing/2010/main">
                  <a14:imgLayer r:embed="rId4">
                    <a14:imgEffect>
                      <a14:brightnessContrast bright="-46000"/>
                    </a14:imgEffect>
                  </a14:imgLayer>
                </a14:imgProps>
              </a:ext>
              <a:ext uri="{28A0092B-C50C-407E-A947-70E740481C1C}">
                <a14:useLocalDpi xmlns:a14="http://schemas.microsoft.com/office/drawing/2010/main"/>
              </a:ext>
            </a:extLst>
          </a:blip>
          <a:srcRect/>
          <a:stretch/>
        </p:blipFill>
        <p:spPr>
          <a:xfrm>
            <a:off x="330456" y="414458"/>
            <a:ext cx="11531088" cy="6029084"/>
          </a:xfrm>
          <a:prstGeom prst="rect">
            <a:avLst/>
          </a:prstGeom>
        </p:spPr>
      </p:pic>
      <p:sp>
        <p:nvSpPr>
          <p:cNvPr id="2" name="Title 1">
            <a:extLst>
              <a:ext uri="{FF2B5EF4-FFF2-40B4-BE49-F238E27FC236}">
                <a16:creationId xmlns:a16="http://schemas.microsoft.com/office/drawing/2014/main" id="{F266081D-517B-5D43-A7B4-E67DDEDC0B31}"/>
              </a:ext>
            </a:extLst>
          </p:cNvPr>
          <p:cNvSpPr>
            <a:spLocks noGrp="1"/>
          </p:cNvSpPr>
          <p:nvPr>
            <p:ph type="ctrTitle"/>
          </p:nvPr>
        </p:nvSpPr>
        <p:spPr>
          <a:xfrm>
            <a:off x="810001" y="2206752"/>
            <a:ext cx="10572000" cy="2805094"/>
          </a:xfrm>
        </p:spPr>
        <p:txBody>
          <a:bodyPr>
            <a:noAutofit/>
          </a:bodyPr>
          <a:lstStyle/>
          <a:p>
            <a:pPr>
              <a:lnSpc>
                <a:spcPct val="90000"/>
              </a:lnSpc>
            </a:pPr>
            <a:r>
              <a:rPr lang="en-US" sz="7200" dirty="0"/>
              <a:t>Fostering </a:t>
            </a:r>
            <a:r>
              <a:rPr lang="en-US" sz="7200" dirty="0" smtClean="0"/>
              <a:t>Proficient </a:t>
            </a:r>
            <a:r>
              <a:rPr lang="en-US" sz="7200" dirty="0"/>
              <a:t>D</a:t>
            </a:r>
            <a:r>
              <a:rPr lang="en-US" sz="7200" dirty="0" smtClean="0"/>
              <a:t>elivery </a:t>
            </a:r>
            <a:r>
              <a:rPr lang="en-US" sz="7200" dirty="0"/>
              <a:t>– </a:t>
            </a:r>
            <a:r>
              <a:rPr lang="en-US" sz="7200" dirty="0" smtClean="0"/>
              <a:t>Key </a:t>
            </a:r>
            <a:r>
              <a:rPr lang="en-US" sz="7200" dirty="0"/>
              <a:t>T</a:t>
            </a:r>
            <a:r>
              <a:rPr lang="en-US" sz="7200" dirty="0" smtClean="0"/>
              <a:t>raits</a:t>
            </a:r>
            <a:endParaRPr lang="en-US" sz="7200" dirty="0"/>
          </a:p>
        </p:txBody>
      </p:sp>
      <p:sp>
        <p:nvSpPr>
          <p:cNvPr id="4" name="Subtitle 3">
            <a:extLst>
              <a:ext uri="{FF2B5EF4-FFF2-40B4-BE49-F238E27FC236}">
                <a16:creationId xmlns:a16="http://schemas.microsoft.com/office/drawing/2014/main" id="{9CA982C5-8822-5F41-B151-CBFC3278D992}"/>
              </a:ext>
            </a:extLst>
          </p:cNvPr>
          <p:cNvSpPr>
            <a:spLocks noGrp="1"/>
          </p:cNvSpPr>
          <p:nvPr>
            <p:ph type="subTitle" idx="1"/>
          </p:nvPr>
        </p:nvSpPr>
        <p:spPr>
          <a:xfrm>
            <a:off x="6925055" y="5594110"/>
            <a:ext cx="4456945" cy="434974"/>
          </a:xfrm>
        </p:spPr>
        <p:txBody>
          <a:bodyPr>
            <a:normAutofit/>
          </a:bodyPr>
          <a:lstStyle/>
          <a:p>
            <a:r>
              <a:rPr lang="en-US" dirty="0"/>
              <a:t>Presentation by Sunil and Archana</a:t>
            </a:r>
          </a:p>
        </p:txBody>
      </p:sp>
      <p:pic>
        <p:nvPicPr>
          <p:cNvPr id="6" name="Picture 13"/>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bwMode="auto">
          <a:xfrm>
            <a:off x="10216622" y="577575"/>
            <a:ext cx="1378590" cy="892030"/>
          </a:xfrm>
          <a:prstGeom prst="rect">
            <a:avLst/>
          </a:prstGeom>
          <a:solidFill>
            <a:schemeClr val="tx1"/>
          </a:solidFill>
          <a:ln w="9525">
            <a:noFill/>
            <a:miter lim="800000"/>
            <a:headEnd/>
            <a:tailEnd/>
          </a:ln>
        </p:spPr>
      </p:pic>
    </p:spTree>
    <p:extLst>
      <p:ext uri="{BB962C8B-B14F-4D97-AF65-F5344CB8AC3E}">
        <p14:creationId xmlns:p14="http://schemas.microsoft.com/office/powerpoint/2010/main" val="19840227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VAM ppt images-08.png"/>
          <p:cNvPicPr>
            <a:picLocks noChangeAspect="1"/>
          </p:cNvPicPr>
          <p:nvPr/>
        </p:nvPicPr>
        <p:blipFill rotWithShape="1">
          <a:blip r:embed="rId3" cstate="email">
            <a:extLst>
              <a:ext uri="{28A0092B-C50C-407E-A947-70E740481C1C}">
                <a14:useLocalDpi xmlns:a14="http://schemas.microsoft.com/office/drawing/2010/main"/>
              </a:ext>
            </a:extLst>
          </a:blip>
          <a:srcRect t="13179" b="11997"/>
          <a:stretch/>
        </p:blipFill>
        <p:spPr>
          <a:xfrm>
            <a:off x="4523404" y="579437"/>
            <a:ext cx="3373792" cy="1869154"/>
          </a:xfrm>
          <a:prstGeom prst="rect">
            <a:avLst/>
          </a:prstGeom>
        </p:spPr>
      </p:pic>
      <p:sp>
        <p:nvSpPr>
          <p:cNvPr id="3" name="Rectangle 14"/>
          <p:cNvSpPr>
            <a:spLocks noChangeArrowheads="1"/>
          </p:cNvSpPr>
          <p:nvPr/>
        </p:nvSpPr>
        <p:spPr bwMode="auto">
          <a:xfrm>
            <a:off x="3034665" y="2612418"/>
            <a:ext cx="6275070" cy="957712"/>
          </a:xfrm>
          <a:prstGeom prst="rect">
            <a:avLst/>
          </a:prstGeom>
          <a:noFill/>
          <a:ln w="9525">
            <a:noFill/>
            <a:miter lim="800000"/>
            <a:headEnd/>
            <a:tailEnd/>
          </a:ln>
        </p:spPr>
        <p:txBody>
          <a:bodyPr lIns="110249" tIns="55125" rIns="110249" bIns="55125" anchor="ctr">
            <a:spAutoFit/>
          </a:bodyPr>
          <a:lstStyle/>
          <a:p>
            <a:pPr algn="ctr">
              <a:lnSpc>
                <a:spcPct val="90000"/>
              </a:lnSpc>
              <a:buSzPct val="120000"/>
              <a:defRPr/>
            </a:pPr>
            <a:r>
              <a:rPr lang="en-US" sz="6000" b="1" dirty="0" smtClean="0">
                <a:latin typeface="Arial"/>
                <a:ea typeface="+mj-ea"/>
                <a:cs typeface="Arial"/>
              </a:rPr>
              <a:t>THANK YOU!</a:t>
            </a:r>
            <a:endParaRPr lang="en-US" sz="6000" b="1" dirty="0">
              <a:latin typeface="Arial"/>
              <a:ea typeface="+mj-ea"/>
              <a:cs typeface="Arial"/>
            </a:endParaRPr>
          </a:p>
        </p:txBody>
      </p:sp>
      <p:sp>
        <p:nvSpPr>
          <p:cNvPr id="4" name="Rectangle 25"/>
          <p:cNvSpPr/>
          <p:nvPr/>
        </p:nvSpPr>
        <p:spPr>
          <a:xfrm>
            <a:off x="4467972" y="4084637"/>
            <a:ext cx="3408457" cy="326770"/>
          </a:xfrm>
          <a:prstGeom prst="rect">
            <a:avLst/>
          </a:prstGeom>
        </p:spPr>
        <p:txBody>
          <a:bodyPr wrap="none" lIns="110249" tIns="55125" rIns="110249" bIns="55125">
            <a:spAutoFit/>
          </a:bodyPr>
          <a:lstStyle/>
          <a:p>
            <a:pPr>
              <a:defRPr/>
            </a:pPr>
            <a:r>
              <a:rPr lang="en-IN" sz="1400" b="1" dirty="0">
                <a:latin typeface="Segoe UI" pitchFamily="34" charset="0"/>
                <a:cs typeface="Arial" pitchFamily="34" charset="0"/>
              </a:rPr>
              <a:t>Email</a:t>
            </a:r>
            <a:r>
              <a:rPr lang="en-IN" sz="1400" dirty="0">
                <a:latin typeface="Segoe UI" pitchFamily="34" charset="0"/>
                <a:cs typeface="Arial" pitchFamily="34" charset="0"/>
              </a:rPr>
              <a:t>: </a:t>
            </a:r>
            <a:r>
              <a:rPr lang="en-IN" sz="1400" dirty="0">
                <a:latin typeface="Segoe UI" pitchFamily="34" charset="0"/>
                <a:cs typeface="Arial" pitchFamily="34" charset="0"/>
                <a:hlinkClick r:id="rId4"/>
              </a:rPr>
              <a:t>solutions@valuemomentum.com</a:t>
            </a:r>
            <a:endParaRPr lang="en-IN" sz="1900" dirty="0"/>
          </a:p>
        </p:txBody>
      </p:sp>
      <p:sp>
        <p:nvSpPr>
          <p:cNvPr id="5" name="TextBox 4"/>
          <p:cNvSpPr txBox="1"/>
          <p:nvPr/>
        </p:nvSpPr>
        <p:spPr>
          <a:xfrm>
            <a:off x="6629400" y="4846637"/>
            <a:ext cx="1905000" cy="1600438"/>
          </a:xfrm>
          <a:prstGeom prst="rect">
            <a:avLst/>
          </a:prstGeom>
          <a:noFill/>
        </p:spPr>
        <p:txBody>
          <a:bodyPr wrap="square" rtlCol="0">
            <a:spAutoFit/>
          </a:bodyPr>
          <a:lstStyle>
            <a:defPPr>
              <a:defRPr lang="en-US"/>
            </a:defPPr>
            <a:lvl1pPr algn="ctr">
              <a:defRPr sz="1400" b="1">
                <a:solidFill>
                  <a:srgbClr val="EAA91E"/>
                </a:solidFill>
                <a:latin typeface="Arial"/>
                <a:cs typeface="Arial"/>
              </a:defRPr>
            </a:lvl1pPr>
          </a:lstStyle>
          <a:p>
            <a:r>
              <a:rPr lang="en-US" dirty="0" smtClean="0">
                <a:solidFill>
                  <a:srgbClr val="FBCE2B"/>
                </a:solidFill>
              </a:rPr>
              <a:t>CORPORATE HEADQUARTERS</a:t>
            </a:r>
          </a:p>
          <a:p>
            <a:pPr>
              <a:defRPr/>
            </a:pPr>
            <a:r>
              <a:rPr lang="en-US" b="0" dirty="0" smtClean="0">
                <a:solidFill>
                  <a:srgbClr val="FFFFFF"/>
                </a:solidFill>
              </a:rPr>
              <a:t>220 </a:t>
            </a:r>
            <a:r>
              <a:rPr lang="en-US" b="0" dirty="0">
                <a:solidFill>
                  <a:srgbClr val="FFFFFF"/>
                </a:solidFill>
              </a:rPr>
              <a:t>Old New Brunswick Rd,</a:t>
            </a:r>
          </a:p>
          <a:p>
            <a:pPr>
              <a:defRPr/>
            </a:pPr>
            <a:r>
              <a:rPr lang="en-US" b="0" dirty="0">
                <a:solidFill>
                  <a:srgbClr val="FFFFFF"/>
                </a:solidFill>
              </a:rPr>
              <a:t>Suite 100,Piscataway 08854</a:t>
            </a:r>
          </a:p>
          <a:p>
            <a:pPr>
              <a:defRPr/>
            </a:pPr>
            <a:r>
              <a:rPr lang="en-US" b="0" dirty="0">
                <a:solidFill>
                  <a:srgbClr val="FFFFFF"/>
                </a:solidFill>
              </a:rPr>
              <a:t>T: 908-755-0048</a:t>
            </a:r>
          </a:p>
        </p:txBody>
      </p:sp>
      <p:cxnSp>
        <p:nvCxnSpPr>
          <p:cNvPr id="6" name="Straight Connector 5"/>
          <p:cNvCxnSpPr/>
          <p:nvPr/>
        </p:nvCxnSpPr>
        <p:spPr>
          <a:xfrm>
            <a:off x="3390900" y="4549326"/>
            <a:ext cx="5562600" cy="0"/>
          </a:xfrm>
          <a:prstGeom prst="line">
            <a:avLst/>
          </a:prstGeom>
          <a:ln w="12700" cmpd="sng">
            <a:solidFill>
              <a:srgbClr val="FFFFFF"/>
            </a:solidFill>
          </a:ln>
        </p:spPr>
        <p:style>
          <a:lnRef idx="1">
            <a:schemeClr val="dk1"/>
          </a:lnRef>
          <a:fillRef idx="0">
            <a:schemeClr val="dk1"/>
          </a:fillRef>
          <a:effectRef idx="0">
            <a:schemeClr val="dk1"/>
          </a:effectRef>
          <a:fontRef idx="minor">
            <a:schemeClr val="tx1"/>
          </a:fontRef>
        </p:style>
      </p:cxnSp>
      <p:cxnSp>
        <p:nvCxnSpPr>
          <p:cNvPr id="7" name="Straight Connector 6"/>
          <p:cNvCxnSpPr/>
          <p:nvPr/>
        </p:nvCxnSpPr>
        <p:spPr>
          <a:xfrm flipV="1">
            <a:off x="6172200" y="4922837"/>
            <a:ext cx="0" cy="1371600"/>
          </a:xfrm>
          <a:prstGeom prst="line">
            <a:avLst/>
          </a:prstGeom>
          <a:ln w="12700" cmpd="sng">
            <a:solidFill>
              <a:srgbClr val="EAA91E"/>
            </a:solidFill>
            <a:prstDash val="sysDash"/>
          </a:ln>
        </p:spPr>
        <p:style>
          <a:lnRef idx="1">
            <a:schemeClr val="dk1"/>
          </a:lnRef>
          <a:fillRef idx="0">
            <a:schemeClr val="dk1"/>
          </a:fillRef>
          <a:effectRef idx="0">
            <a:schemeClr val="dk1"/>
          </a:effectRef>
          <a:fontRef idx="minor">
            <a:schemeClr val="tx1"/>
          </a:fontRef>
        </p:style>
      </p:cxnSp>
      <p:cxnSp>
        <p:nvCxnSpPr>
          <p:cNvPr id="8" name="Straight Connector 7"/>
          <p:cNvCxnSpPr/>
          <p:nvPr/>
        </p:nvCxnSpPr>
        <p:spPr>
          <a:xfrm>
            <a:off x="3390900" y="3932237"/>
            <a:ext cx="5562600" cy="0"/>
          </a:xfrm>
          <a:prstGeom prst="line">
            <a:avLst/>
          </a:prstGeom>
          <a:ln w="12700" cmpd="sng">
            <a:solidFill>
              <a:srgbClr val="FFFFFF"/>
            </a:solidFill>
          </a:ln>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3200400" y="4846637"/>
            <a:ext cx="2802496" cy="1446550"/>
          </a:xfrm>
          <a:prstGeom prst="rect">
            <a:avLst/>
          </a:prstGeom>
          <a:noFill/>
        </p:spPr>
        <p:txBody>
          <a:bodyPr wrap="square" rtlCol="0">
            <a:spAutoFit/>
          </a:bodyPr>
          <a:lstStyle/>
          <a:p>
            <a:pPr algn="ctr">
              <a:defRPr/>
            </a:pPr>
            <a:r>
              <a:rPr lang="en-US" sz="1400" b="1" dirty="0">
                <a:solidFill>
                  <a:srgbClr val="FBCE2B"/>
                </a:solidFill>
                <a:latin typeface="Arial"/>
                <a:cs typeface="Arial"/>
              </a:rPr>
              <a:t>ASIA </a:t>
            </a:r>
            <a:r>
              <a:rPr lang="en-US" sz="1400" b="1" dirty="0" smtClean="0">
                <a:solidFill>
                  <a:srgbClr val="FBCE2B"/>
                </a:solidFill>
                <a:latin typeface="Arial"/>
                <a:cs typeface="Arial"/>
              </a:rPr>
              <a:t>PACIFIC</a:t>
            </a:r>
            <a:endParaRPr lang="en-US" sz="1400" dirty="0" smtClean="0">
              <a:solidFill>
                <a:srgbClr val="FBCE2B"/>
              </a:solidFill>
              <a:latin typeface="Arial"/>
              <a:cs typeface="Arial"/>
            </a:endParaRPr>
          </a:p>
          <a:p>
            <a:pPr algn="ctr">
              <a:defRPr/>
            </a:pPr>
            <a:r>
              <a:rPr lang="en-US" sz="1400" dirty="0" err="1" smtClean="0">
                <a:solidFill>
                  <a:srgbClr val="FFFFFF"/>
                </a:solidFill>
                <a:latin typeface="Arial"/>
                <a:cs typeface="Arial"/>
              </a:rPr>
              <a:t>ValueMomentum</a:t>
            </a:r>
            <a:r>
              <a:rPr lang="en-US" dirty="0" smtClean="0"/>
              <a:t> </a:t>
            </a:r>
            <a:r>
              <a:rPr lang="en-US" sz="1400" dirty="0">
                <a:solidFill>
                  <a:srgbClr val="FFFFFF"/>
                </a:solidFill>
                <a:latin typeface="Arial"/>
                <a:cs typeface="Arial"/>
              </a:rPr>
              <a:t>Towers</a:t>
            </a:r>
          </a:p>
          <a:p>
            <a:pPr algn="ctr">
              <a:defRPr/>
            </a:pPr>
            <a:r>
              <a:rPr lang="en-US" sz="1400" dirty="0">
                <a:solidFill>
                  <a:srgbClr val="FFFFFF"/>
                </a:solidFill>
                <a:latin typeface="Arial"/>
                <a:cs typeface="Arial"/>
              </a:rPr>
              <a:t>Plot No 36 &amp; 37, </a:t>
            </a:r>
            <a:r>
              <a:rPr lang="en-US" sz="1400" dirty="0" err="1">
                <a:solidFill>
                  <a:srgbClr val="FFFFFF"/>
                </a:solidFill>
                <a:latin typeface="Arial"/>
                <a:cs typeface="Arial"/>
              </a:rPr>
              <a:t>Gachibowli</a:t>
            </a:r>
            <a:r>
              <a:rPr lang="en-US" sz="1400" dirty="0">
                <a:solidFill>
                  <a:srgbClr val="FFFFFF"/>
                </a:solidFill>
                <a:latin typeface="Arial"/>
                <a:cs typeface="Arial"/>
              </a:rPr>
              <a:t>,</a:t>
            </a:r>
          </a:p>
          <a:p>
            <a:pPr algn="ctr">
              <a:defRPr/>
            </a:pPr>
            <a:r>
              <a:rPr lang="en-US" sz="1400" dirty="0">
                <a:solidFill>
                  <a:srgbClr val="FFFFFF"/>
                </a:solidFill>
                <a:latin typeface="Arial"/>
                <a:cs typeface="Arial"/>
              </a:rPr>
              <a:t>Financial District, </a:t>
            </a:r>
            <a:r>
              <a:rPr lang="en-US" sz="1400" dirty="0" err="1">
                <a:solidFill>
                  <a:srgbClr val="FFFFFF"/>
                </a:solidFill>
                <a:latin typeface="Arial"/>
                <a:cs typeface="Arial"/>
              </a:rPr>
              <a:t>Nanakramguda</a:t>
            </a:r>
            <a:r>
              <a:rPr lang="en-US" sz="1400" dirty="0">
                <a:solidFill>
                  <a:srgbClr val="FFFFFF"/>
                </a:solidFill>
                <a:latin typeface="Arial"/>
                <a:cs typeface="Arial"/>
              </a:rPr>
              <a:t>, </a:t>
            </a:r>
          </a:p>
          <a:p>
            <a:pPr algn="ctr">
              <a:defRPr/>
            </a:pPr>
            <a:r>
              <a:rPr lang="en-US" sz="1400" dirty="0">
                <a:solidFill>
                  <a:srgbClr val="FFFFFF"/>
                </a:solidFill>
                <a:latin typeface="Arial"/>
                <a:cs typeface="Arial"/>
              </a:rPr>
              <a:t>Hyderabad – 500032, India</a:t>
            </a:r>
          </a:p>
        </p:txBody>
      </p:sp>
    </p:spTree>
    <p:extLst>
      <p:ext uri="{BB962C8B-B14F-4D97-AF65-F5344CB8AC3E}">
        <p14:creationId xmlns:p14="http://schemas.microsoft.com/office/powerpoint/2010/main" val="3361316166"/>
      </p:ext>
    </p:extLst>
  </p:cSld>
  <p:clrMapOvr>
    <a:masterClrMapping/>
  </p:clrMapOvr>
  <p:transition>
    <p:fade thruBlk="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10461170" y="206065"/>
            <a:ext cx="1378590" cy="892030"/>
          </a:xfrm>
          <a:prstGeom prst="rect">
            <a:avLst/>
          </a:prstGeom>
          <a:solidFill>
            <a:schemeClr val="tx1"/>
          </a:solidFill>
          <a:ln w="9525">
            <a:noFill/>
            <a:miter lim="800000"/>
            <a:headEnd/>
            <a:tailEnd/>
          </a:ln>
        </p:spPr>
      </p:pic>
      <p:sp>
        <p:nvSpPr>
          <p:cNvPr id="66" name="TextBox 65"/>
          <p:cNvSpPr txBox="1"/>
          <p:nvPr/>
        </p:nvSpPr>
        <p:spPr>
          <a:xfrm>
            <a:off x="11065" y="44827"/>
            <a:ext cx="10746746" cy="822199"/>
          </a:xfrm>
          <a:prstGeom prst="rect">
            <a:avLst/>
          </a:prstGeom>
          <a:noFill/>
          <a:ln w="9525">
            <a:noFill/>
            <a:miter lim="800000"/>
            <a:headEnd/>
            <a:tailEnd/>
          </a:ln>
        </p:spPr>
        <p:txBody>
          <a:bodyPr vert="horz" wrap="square" lIns="107347" tIns="107347" rIns="107347" bIns="107347" numCol="1" anchor="ctr" anchorCtr="0" compatLnSpc="1">
            <a:prstTxWarp prst="textNoShape">
              <a:avLst/>
            </a:prstTxWarp>
          </a:bodyPr>
          <a:lstStyle>
            <a:defPPr>
              <a:defRPr lang="en-US"/>
            </a:defPPr>
            <a:lvl1pPr eaLnBrk="0" hangingPunct="0">
              <a:defRPr sz="2800" b="1">
                <a:solidFill>
                  <a:srgbClr val="205595"/>
                </a:solidFill>
                <a:latin typeface="Arial"/>
                <a:ea typeface="+mj-ea"/>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lvl="0">
              <a:defRPr cap="all"/>
            </a:pPr>
            <a:r>
              <a:rPr lang="en-US" sz="3200" dirty="0">
                <a:solidFill>
                  <a:schemeClr val="accent1"/>
                </a:solidFill>
              </a:rPr>
              <a:t>Begin with end in mind</a:t>
            </a:r>
          </a:p>
        </p:txBody>
      </p:sp>
      <p:sp>
        <p:nvSpPr>
          <p:cNvPr id="2" name="Rectangle 1"/>
          <p:cNvSpPr/>
          <p:nvPr/>
        </p:nvSpPr>
        <p:spPr>
          <a:xfrm>
            <a:off x="407957" y="2526714"/>
            <a:ext cx="3088122" cy="208451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ts val="296"/>
              </a:spcBef>
              <a:spcAft>
                <a:spcPts val="592"/>
              </a:spcAft>
              <a:buClr>
                <a:schemeClr val="accent2">
                  <a:lumMod val="75000"/>
                </a:schemeClr>
              </a:buClr>
            </a:pPr>
            <a:r>
              <a:rPr lang="en-US" sz="2400" b="1" dirty="0" smtClean="0">
                <a:solidFill>
                  <a:schemeClr val="tx1"/>
                </a:solidFill>
                <a:latin typeface="Segoe UI Semilight" panose="020B0402040204020203" pitchFamily="34" charset="0"/>
                <a:cs typeface="Segoe UI Semilight" panose="020B0402040204020203" pitchFamily="34" charset="0"/>
              </a:rPr>
              <a:t>Initiation</a:t>
            </a:r>
          </a:p>
          <a:p>
            <a:pPr>
              <a:spcBef>
                <a:spcPts val="296"/>
              </a:spcBef>
              <a:spcAft>
                <a:spcPts val="592"/>
              </a:spcAft>
              <a:buClr>
                <a:schemeClr val="accent2">
                  <a:lumMod val="75000"/>
                </a:schemeClr>
              </a:buClr>
            </a:pPr>
            <a:endParaRPr lang="en-US" sz="2400" b="1" dirty="0" smtClean="0">
              <a:solidFill>
                <a:schemeClr val="tx1"/>
              </a:solidFill>
              <a:latin typeface="Segoe UI Semilight" panose="020B0402040204020203" pitchFamily="34" charset="0"/>
              <a:cs typeface="Segoe UI Semilight" panose="020B0402040204020203" pitchFamily="34" charset="0"/>
            </a:endParaRP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Visualize</a:t>
            </a: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err="1" smtClean="0">
                <a:solidFill>
                  <a:schemeClr val="tx1"/>
                </a:solidFill>
                <a:latin typeface="Segoe UI Semilight" panose="020B0402040204020203" pitchFamily="34" charset="0"/>
                <a:cs typeface="Segoe UI Semilight" panose="020B0402040204020203" pitchFamily="34" charset="0"/>
              </a:rPr>
              <a:t>Premortem</a:t>
            </a:r>
            <a:endParaRPr lang="en-US" sz="1974" dirty="0">
              <a:solidFill>
                <a:schemeClr val="tx1"/>
              </a:solidFill>
              <a:latin typeface="Segoe UI Semilight" panose="020B0402040204020203" pitchFamily="34" charset="0"/>
              <a:cs typeface="Segoe UI Semilight" panose="020B0402040204020203" pitchFamily="34" charset="0"/>
            </a:endParaRPr>
          </a:p>
        </p:txBody>
      </p:sp>
      <p:pic>
        <p:nvPicPr>
          <p:cNvPr id="3" name="Picture 2"/>
          <p:cNvPicPr>
            <a:picLocks noChangeAspect="1"/>
          </p:cNvPicPr>
          <p:nvPr/>
        </p:nvPicPr>
        <p:blipFill>
          <a:blip r:embed="rId4"/>
          <a:stretch>
            <a:fillRect/>
          </a:stretch>
        </p:blipFill>
        <p:spPr>
          <a:xfrm>
            <a:off x="5384438" y="1934936"/>
            <a:ext cx="5952010" cy="3949029"/>
          </a:xfrm>
          <a:prstGeom prst="rect">
            <a:avLst/>
          </a:prstGeom>
        </p:spPr>
      </p:pic>
    </p:spTree>
    <p:extLst>
      <p:ext uri="{BB962C8B-B14F-4D97-AF65-F5344CB8AC3E}">
        <p14:creationId xmlns:p14="http://schemas.microsoft.com/office/powerpoint/2010/main" val="1072750625"/>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10461170" y="206065"/>
            <a:ext cx="1378590" cy="892030"/>
          </a:xfrm>
          <a:prstGeom prst="rect">
            <a:avLst/>
          </a:prstGeom>
          <a:solidFill>
            <a:schemeClr val="tx1"/>
          </a:solidFill>
          <a:ln w="9525">
            <a:noFill/>
            <a:miter lim="800000"/>
            <a:headEnd/>
            <a:tailEnd/>
          </a:ln>
        </p:spPr>
      </p:pic>
      <p:sp>
        <p:nvSpPr>
          <p:cNvPr id="66" name="TextBox 65"/>
          <p:cNvSpPr txBox="1"/>
          <p:nvPr/>
        </p:nvSpPr>
        <p:spPr>
          <a:xfrm>
            <a:off x="11065" y="44827"/>
            <a:ext cx="10746746" cy="822199"/>
          </a:xfrm>
          <a:prstGeom prst="rect">
            <a:avLst/>
          </a:prstGeom>
          <a:noFill/>
          <a:ln w="9525">
            <a:noFill/>
            <a:miter lim="800000"/>
            <a:headEnd/>
            <a:tailEnd/>
          </a:ln>
        </p:spPr>
        <p:txBody>
          <a:bodyPr vert="horz" wrap="square" lIns="107347" tIns="107347" rIns="107347" bIns="107347" numCol="1" anchor="ctr" anchorCtr="0" compatLnSpc="1">
            <a:prstTxWarp prst="textNoShape">
              <a:avLst/>
            </a:prstTxWarp>
          </a:bodyPr>
          <a:lstStyle>
            <a:defPPr>
              <a:defRPr lang="en-US"/>
            </a:defPPr>
            <a:lvl1pPr eaLnBrk="0" hangingPunct="0">
              <a:defRPr sz="2800" b="1">
                <a:solidFill>
                  <a:srgbClr val="205595"/>
                </a:solidFill>
                <a:latin typeface="Arial"/>
                <a:ea typeface="+mj-ea"/>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lvl="0">
              <a:defRPr cap="all"/>
            </a:pPr>
            <a:r>
              <a:rPr lang="en-US" sz="3200" dirty="0">
                <a:solidFill>
                  <a:schemeClr val="accent1"/>
                </a:solidFill>
              </a:rPr>
              <a:t>Put first things first</a:t>
            </a:r>
          </a:p>
        </p:txBody>
      </p:sp>
      <p:sp>
        <p:nvSpPr>
          <p:cNvPr id="2" name="Rectangle 1"/>
          <p:cNvSpPr/>
          <p:nvPr/>
        </p:nvSpPr>
        <p:spPr>
          <a:xfrm>
            <a:off x="407957" y="2526714"/>
            <a:ext cx="3088122" cy="208451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ts val="296"/>
              </a:spcBef>
              <a:spcAft>
                <a:spcPts val="592"/>
              </a:spcAft>
              <a:buClr>
                <a:schemeClr val="accent2">
                  <a:lumMod val="75000"/>
                </a:schemeClr>
              </a:buClr>
            </a:pPr>
            <a:r>
              <a:rPr lang="en-US" sz="2400" b="1" dirty="0" smtClean="0">
                <a:solidFill>
                  <a:schemeClr val="tx1"/>
                </a:solidFill>
                <a:latin typeface="Segoe UI Semilight" panose="020B0402040204020203" pitchFamily="34" charset="0"/>
                <a:cs typeface="Segoe UI Semilight" panose="020B0402040204020203" pitchFamily="34" charset="0"/>
              </a:rPr>
              <a:t>Planning</a:t>
            </a:r>
          </a:p>
          <a:p>
            <a:pPr>
              <a:spcBef>
                <a:spcPts val="296"/>
              </a:spcBef>
              <a:spcAft>
                <a:spcPts val="592"/>
              </a:spcAft>
              <a:buClr>
                <a:schemeClr val="accent2">
                  <a:lumMod val="75000"/>
                </a:schemeClr>
              </a:buClr>
            </a:pPr>
            <a:endParaRPr lang="en-US" sz="2000" dirty="0">
              <a:solidFill>
                <a:schemeClr val="tx1"/>
              </a:solidFill>
              <a:latin typeface="Segoe UI Semilight" panose="020B0402040204020203" pitchFamily="34" charset="0"/>
              <a:cs typeface="Segoe UI Semilight" panose="020B0402040204020203" pitchFamily="34" charset="0"/>
            </a:endParaRP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Prioritize</a:t>
            </a:r>
          </a:p>
          <a:p>
            <a:pPr marL="739178" lvl="1" indent="-281978">
              <a:spcBef>
                <a:spcPts val="296"/>
              </a:spcBef>
              <a:spcAft>
                <a:spcPts val="592"/>
              </a:spcAft>
              <a:buClr>
                <a:schemeClr val="accent2">
                  <a:lumMod val="75000"/>
                </a:schemeClr>
              </a:buClr>
              <a:buFont typeface="Wingdings" panose="05000000000000000000" pitchFamily="2" charset="2"/>
              <a:buChar char="Ø"/>
            </a:pPr>
            <a:endParaRPr lang="en-US" sz="1974" dirty="0">
              <a:solidFill>
                <a:schemeClr val="tx1"/>
              </a:solidFill>
              <a:latin typeface="Segoe UI Semilight" panose="020B0402040204020203" pitchFamily="34" charset="0"/>
              <a:cs typeface="Segoe UI Semilight" panose="020B0402040204020203" pitchFamily="34" charset="0"/>
            </a:endParaRPr>
          </a:p>
        </p:txBody>
      </p:sp>
      <p:pic>
        <p:nvPicPr>
          <p:cNvPr id="6" name="Picture 5"/>
          <p:cNvPicPr/>
          <p:nvPr/>
        </p:nvPicPr>
        <p:blipFill>
          <a:blip r:embed="rId4"/>
          <a:stretch>
            <a:fillRect/>
          </a:stretch>
        </p:blipFill>
        <p:spPr>
          <a:xfrm>
            <a:off x="5556983" y="2058343"/>
            <a:ext cx="5769864" cy="3950208"/>
          </a:xfrm>
          <a:prstGeom prst="rect">
            <a:avLst/>
          </a:prstGeom>
        </p:spPr>
      </p:pic>
    </p:spTree>
    <p:extLst>
      <p:ext uri="{BB962C8B-B14F-4D97-AF65-F5344CB8AC3E}">
        <p14:creationId xmlns:p14="http://schemas.microsoft.com/office/powerpoint/2010/main" val="2566066293"/>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10461170" y="206065"/>
            <a:ext cx="1378590" cy="892030"/>
          </a:xfrm>
          <a:prstGeom prst="rect">
            <a:avLst/>
          </a:prstGeom>
          <a:solidFill>
            <a:schemeClr val="tx1"/>
          </a:solidFill>
          <a:ln w="9525">
            <a:noFill/>
            <a:miter lim="800000"/>
            <a:headEnd/>
            <a:tailEnd/>
          </a:ln>
        </p:spPr>
      </p:pic>
      <p:sp>
        <p:nvSpPr>
          <p:cNvPr id="66" name="TextBox 65"/>
          <p:cNvSpPr txBox="1"/>
          <p:nvPr/>
        </p:nvSpPr>
        <p:spPr>
          <a:xfrm>
            <a:off x="11065" y="44827"/>
            <a:ext cx="10746746" cy="822199"/>
          </a:xfrm>
          <a:prstGeom prst="rect">
            <a:avLst/>
          </a:prstGeom>
          <a:noFill/>
          <a:ln w="9525">
            <a:noFill/>
            <a:miter lim="800000"/>
            <a:headEnd/>
            <a:tailEnd/>
          </a:ln>
        </p:spPr>
        <p:txBody>
          <a:bodyPr vert="horz" wrap="square" lIns="107347" tIns="107347" rIns="107347" bIns="107347" numCol="1" anchor="ctr" anchorCtr="0" compatLnSpc="1">
            <a:prstTxWarp prst="textNoShape">
              <a:avLst/>
            </a:prstTxWarp>
          </a:bodyPr>
          <a:lstStyle>
            <a:defPPr>
              <a:defRPr lang="en-US"/>
            </a:defPPr>
            <a:lvl1pPr eaLnBrk="0" hangingPunct="0">
              <a:defRPr sz="2800" b="1">
                <a:solidFill>
                  <a:srgbClr val="205595"/>
                </a:solidFill>
                <a:latin typeface="Arial"/>
                <a:ea typeface="+mj-ea"/>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lvl="0">
              <a:defRPr cap="all"/>
            </a:pPr>
            <a:r>
              <a:rPr lang="en-US" sz="3200" dirty="0">
                <a:solidFill>
                  <a:schemeClr val="accent1"/>
                </a:solidFill>
              </a:rPr>
              <a:t>Sharpen the saw</a:t>
            </a:r>
          </a:p>
        </p:txBody>
      </p:sp>
      <p:sp>
        <p:nvSpPr>
          <p:cNvPr id="2" name="Rectangle 1"/>
          <p:cNvSpPr/>
          <p:nvPr/>
        </p:nvSpPr>
        <p:spPr>
          <a:xfrm>
            <a:off x="407956" y="2526714"/>
            <a:ext cx="3355779" cy="208451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ts val="296"/>
              </a:spcBef>
              <a:spcAft>
                <a:spcPts val="592"/>
              </a:spcAft>
              <a:buClr>
                <a:schemeClr val="accent2">
                  <a:lumMod val="75000"/>
                </a:schemeClr>
              </a:buClr>
            </a:pPr>
            <a:r>
              <a:rPr lang="en-US" sz="2800" b="1" dirty="0" smtClean="0">
                <a:solidFill>
                  <a:schemeClr val="tx1"/>
                </a:solidFill>
                <a:latin typeface="Segoe UI Semilight" panose="020B0402040204020203" pitchFamily="34" charset="0"/>
                <a:cs typeface="Segoe UI Semilight" panose="020B0402040204020203" pitchFamily="34" charset="0"/>
              </a:rPr>
              <a:t>Planning</a:t>
            </a:r>
          </a:p>
          <a:p>
            <a:pPr>
              <a:spcBef>
                <a:spcPts val="296"/>
              </a:spcBef>
              <a:spcAft>
                <a:spcPts val="592"/>
              </a:spcAft>
              <a:buClr>
                <a:schemeClr val="accent2">
                  <a:lumMod val="75000"/>
                </a:schemeClr>
              </a:buClr>
            </a:pPr>
            <a:endParaRPr lang="en-US" sz="2800" b="1" dirty="0">
              <a:solidFill>
                <a:schemeClr val="tx1"/>
              </a:solidFill>
              <a:latin typeface="Segoe UI Semilight" panose="020B0402040204020203" pitchFamily="34" charset="0"/>
              <a:cs typeface="Segoe UI Semilight" panose="020B0402040204020203" pitchFamily="34" charset="0"/>
            </a:endParaRP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Continuous Learning</a:t>
            </a:r>
            <a:endParaRPr lang="en-US" sz="1974" dirty="0">
              <a:solidFill>
                <a:schemeClr val="tx1"/>
              </a:solidFill>
              <a:latin typeface="Segoe UI Semilight" panose="020B0402040204020203" pitchFamily="34" charset="0"/>
              <a:cs typeface="Segoe UI Semilight" panose="020B0402040204020203" pitchFamily="34" charset="0"/>
            </a:endParaRPr>
          </a:p>
        </p:txBody>
      </p:sp>
      <p:pic>
        <p:nvPicPr>
          <p:cNvPr id="3" name="Picture 2"/>
          <p:cNvPicPr>
            <a:picLocks noChangeAspect="1"/>
          </p:cNvPicPr>
          <p:nvPr/>
        </p:nvPicPr>
        <p:blipFill>
          <a:blip r:embed="rId4"/>
          <a:stretch>
            <a:fillRect/>
          </a:stretch>
        </p:blipFill>
        <p:spPr>
          <a:xfrm>
            <a:off x="4986369" y="2075846"/>
            <a:ext cx="6441162" cy="3950208"/>
          </a:xfrm>
          <a:prstGeom prst="rect">
            <a:avLst/>
          </a:prstGeom>
        </p:spPr>
      </p:pic>
    </p:spTree>
    <p:extLst>
      <p:ext uri="{BB962C8B-B14F-4D97-AF65-F5344CB8AC3E}">
        <p14:creationId xmlns:p14="http://schemas.microsoft.com/office/powerpoint/2010/main" val="315637063"/>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10461170" y="206065"/>
            <a:ext cx="1378590" cy="892030"/>
          </a:xfrm>
          <a:prstGeom prst="rect">
            <a:avLst/>
          </a:prstGeom>
          <a:solidFill>
            <a:schemeClr val="tx1"/>
          </a:solidFill>
          <a:ln w="9525">
            <a:noFill/>
            <a:miter lim="800000"/>
            <a:headEnd/>
            <a:tailEnd/>
          </a:ln>
        </p:spPr>
      </p:pic>
      <p:sp>
        <p:nvSpPr>
          <p:cNvPr id="66" name="TextBox 65"/>
          <p:cNvSpPr txBox="1"/>
          <p:nvPr/>
        </p:nvSpPr>
        <p:spPr>
          <a:xfrm>
            <a:off x="11065" y="44827"/>
            <a:ext cx="10746746" cy="822199"/>
          </a:xfrm>
          <a:prstGeom prst="rect">
            <a:avLst/>
          </a:prstGeom>
          <a:noFill/>
          <a:ln w="9525">
            <a:noFill/>
            <a:miter lim="800000"/>
            <a:headEnd/>
            <a:tailEnd/>
          </a:ln>
        </p:spPr>
        <p:txBody>
          <a:bodyPr vert="horz" wrap="square" lIns="107347" tIns="107347" rIns="107347" bIns="107347" numCol="1" anchor="ctr" anchorCtr="0" compatLnSpc="1">
            <a:prstTxWarp prst="textNoShape">
              <a:avLst/>
            </a:prstTxWarp>
          </a:bodyPr>
          <a:lstStyle>
            <a:defPPr>
              <a:defRPr lang="en-US"/>
            </a:defPPr>
            <a:lvl1pPr eaLnBrk="0" hangingPunct="0">
              <a:defRPr sz="2800" b="1">
                <a:solidFill>
                  <a:srgbClr val="205595"/>
                </a:solidFill>
                <a:latin typeface="Arial"/>
                <a:ea typeface="+mj-ea"/>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lvl="0">
              <a:defRPr cap="all"/>
            </a:pPr>
            <a:r>
              <a:rPr lang="en-US" sz="3200" dirty="0" smtClean="0">
                <a:solidFill>
                  <a:schemeClr val="accent1"/>
                </a:solidFill>
              </a:rPr>
              <a:t>Synergize!</a:t>
            </a:r>
            <a:endParaRPr lang="en-US" sz="3200" dirty="0">
              <a:solidFill>
                <a:schemeClr val="accent1"/>
              </a:solidFill>
            </a:endParaRPr>
          </a:p>
        </p:txBody>
      </p:sp>
      <p:sp>
        <p:nvSpPr>
          <p:cNvPr id="2" name="Rectangle 1"/>
          <p:cNvSpPr/>
          <p:nvPr/>
        </p:nvSpPr>
        <p:spPr>
          <a:xfrm>
            <a:off x="407957" y="2526714"/>
            <a:ext cx="3088122" cy="208451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ts val="296"/>
              </a:spcBef>
              <a:spcAft>
                <a:spcPts val="592"/>
              </a:spcAft>
              <a:buClr>
                <a:schemeClr val="accent2">
                  <a:lumMod val="75000"/>
                </a:schemeClr>
              </a:buClr>
            </a:pPr>
            <a:r>
              <a:rPr lang="en-US" sz="2400" b="1" dirty="0" smtClean="0">
                <a:solidFill>
                  <a:schemeClr val="tx1"/>
                </a:solidFill>
                <a:latin typeface="Segoe UI Semilight" panose="020B0402040204020203" pitchFamily="34" charset="0"/>
                <a:cs typeface="Segoe UI Semilight" panose="020B0402040204020203" pitchFamily="34" charset="0"/>
              </a:rPr>
              <a:t>Planning, Execution</a:t>
            </a:r>
          </a:p>
          <a:p>
            <a:pPr>
              <a:spcBef>
                <a:spcPts val="296"/>
              </a:spcBef>
              <a:spcAft>
                <a:spcPts val="592"/>
              </a:spcAft>
              <a:buClr>
                <a:schemeClr val="accent2">
                  <a:lumMod val="75000"/>
                </a:schemeClr>
              </a:buClr>
            </a:pPr>
            <a:endParaRPr lang="en-US" sz="2400" b="1" dirty="0" smtClean="0">
              <a:solidFill>
                <a:schemeClr val="tx1"/>
              </a:solidFill>
              <a:latin typeface="Segoe UI Semilight" panose="020B0402040204020203" pitchFamily="34" charset="0"/>
              <a:cs typeface="Segoe UI Semilight" panose="020B0402040204020203" pitchFamily="34" charset="0"/>
            </a:endParaRP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Teamwork</a:t>
            </a: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Complement</a:t>
            </a: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Value Differences </a:t>
            </a:r>
            <a:endParaRPr lang="en-US" sz="1974" dirty="0">
              <a:solidFill>
                <a:schemeClr val="tx1"/>
              </a:solidFill>
              <a:latin typeface="Segoe UI Semilight" panose="020B0402040204020203" pitchFamily="34" charset="0"/>
              <a:cs typeface="Segoe UI Semilight" panose="020B0402040204020203" pitchFamily="34" charset="0"/>
            </a:endParaRPr>
          </a:p>
        </p:txBody>
      </p:sp>
      <p:pic>
        <p:nvPicPr>
          <p:cNvPr id="6" name="Picture 5" descr="cid:image003.jpg@01D5E406.3AC58EA0"/>
          <p:cNvPicPr/>
          <p:nvPr/>
        </p:nvPicPr>
        <p:blipFill>
          <a:blip r:embed="rId4" r:link="rId5" cstate="print">
            <a:extLst>
              <a:ext uri="{28A0092B-C50C-407E-A947-70E740481C1C}">
                <a14:useLocalDpi xmlns:a14="http://schemas.microsoft.com/office/drawing/2010/main" val="0"/>
              </a:ext>
            </a:extLst>
          </a:blip>
          <a:srcRect/>
          <a:stretch>
            <a:fillRect/>
          </a:stretch>
        </p:blipFill>
        <p:spPr bwMode="auto">
          <a:xfrm>
            <a:off x="5536096" y="2311660"/>
            <a:ext cx="5831429" cy="3701053"/>
          </a:xfrm>
          <a:prstGeom prst="rect">
            <a:avLst/>
          </a:prstGeom>
          <a:noFill/>
          <a:ln>
            <a:noFill/>
          </a:ln>
        </p:spPr>
      </p:pic>
    </p:spTree>
    <p:extLst>
      <p:ext uri="{BB962C8B-B14F-4D97-AF65-F5344CB8AC3E}">
        <p14:creationId xmlns:p14="http://schemas.microsoft.com/office/powerpoint/2010/main" val="2908134023"/>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10461170" y="206065"/>
            <a:ext cx="1378590" cy="892030"/>
          </a:xfrm>
          <a:prstGeom prst="rect">
            <a:avLst/>
          </a:prstGeom>
          <a:solidFill>
            <a:schemeClr val="tx1"/>
          </a:solidFill>
          <a:ln w="9525">
            <a:noFill/>
            <a:miter lim="800000"/>
            <a:headEnd/>
            <a:tailEnd/>
          </a:ln>
        </p:spPr>
      </p:pic>
      <p:sp>
        <p:nvSpPr>
          <p:cNvPr id="66" name="TextBox 65"/>
          <p:cNvSpPr txBox="1"/>
          <p:nvPr/>
        </p:nvSpPr>
        <p:spPr>
          <a:xfrm>
            <a:off x="11065" y="44827"/>
            <a:ext cx="10746746" cy="822199"/>
          </a:xfrm>
          <a:prstGeom prst="rect">
            <a:avLst/>
          </a:prstGeom>
          <a:noFill/>
          <a:ln w="9525">
            <a:noFill/>
            <a:miter lim="800000"/>
            <a:headEnd/>
            <a:tailEnd/>
          </a:ln>
        </p:spPr>
        <p:txBody>
          <a:bodyPr vert="horz" wrap="square" lIns="107347" tIns="107347" rIns="107347" bIns="107347" numCol="1" anchor="ctr" anchorCtr="0" compatLnSpc="1">
            <a:prstTxWarp prst="textNoShape">
              <a:avLst/>
            </a:prstTxWarp>
          </a:bodyPr>
          <a:lstStyle>
            <a:defPPr>
              <a:defRPr lang="en-US"/>
            </a:defPPr>
            <a:lvl1pPr eaLnBrk="0" hangingPunct="0">
              <a:defRPr sz="2800" b="1">
                <a:solidFill>
                  <a:srgbClr val="205595"/>
                </a:solidFill>
                <a:latin typeface="Arial"/>
                <a:ea typeface="+mj-ea"/>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lvl="0">
              <a:defRPr cap="all"/>
            </a:pPr>
            <a:r>
              <a:rPr lang="en-US" sz="3200" dirty="0" smtClean="0">
                <a:solidFill>
                  <a:schemeClr val="accent1"/>
                </a:solidFill>
              </a:rPr>
              <a:t>Be proactive</a:t>
            </a:r>
            <a:endParaRPr lang="en-US" sz="3200" dirty="0">
              <a:solidFill>
                <a:schemeClr val="accent1"/>
              </a:solidFill>
            </a:endParaRPr>
          </a:p>
        </p:txBody>
      </p:sp>
      <p:sp>
        <p:nvSpPr>
          <p:cNvPr id="2" name="Rectangle 1"/>
          <p:cNvSpPr/>
          <p:nvPr/>
        </p:nvSpPr>
        <p:spPr>
          <a:xfrm>
            <a:off x="407956" y="2526714"/>
            <a:ext cx="3698679" cy="208451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ts val="296"/>
              </a:spcBef>
              <a:spcAft>
                <a:spcPts val="592"/>
              </a:spcAft>
              <a:buClr>
                <a:schemeClr val="accent2">
                  <a:lumMod val="75000"/>
                </a:schemeClr>
              </a:buClr>
            </a:pPr>
            <a:r>
              <a:rPr lang="en-US" sz="2400" b="1" dirty="0" smtClean="0">
                <a:solidFill>
                  <a:schemeClr val="tx1"/>
                </a:solidFill>
                <a:latin typeface="Segoe UI Semilight" panose="020B0402040204020203" pitchFamily="34" charset="0"/>
                <a:cs typeface="Segoe UI Semilight" panose="020B0402040204020203" pitchFamily="34" charset="0"/>
              </a:rPr>
              <a:t>Execution</a:t>
            </a:r>
          </a:p>
          <a:p>
            <a:pPr>
              <a:spcBef>
                <a:spcPts val="296"/>
              </a:spcBef>
              <a:spcAft>
                <a:spcPts val="592"/>
              </a:spcAft>
              <a:buClr>
                <a:schemeClr val="accent2">
                  <a:lumMod val="75000"/>
                </a:schemeClr>
              </a:buClr>
            </a:pPr>
            <a:endParaRPr lang="en-US" sz="2400" b="1" dirty="0" smtClean="0">
              <a:solidFill>
                <a:schemeClr val="tx1"/>
              </a:solidFill>
              <a:latin typeface="Segoe UI Semilight" panose="020B0402040204020203" pitchFamily="34" charset="0"/>
              <a:cs typeface="Segoe UI Semilight" panose="020B0402040204020203" pitchFamily="34" charset="0"/>
            </a:endParaRP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Question Status Quo</a:t>
            </a: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Drive Change</a:t>
            </a: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Avoid Surprises</a:t>
            </a:r>
            <a:endParaRPr lang="en-US" sz="1974" dirty="0">
              <a:solidFill>
                <a:schemeClr val="tx1"/>
              </a:solidFill>
              <a:latin typeface="Segoe UI Semilight" panose="020B0402040204020203" pitchFamily="34" charset="0"/>
              <a:cs typeface="Segoe UI Semilight" panose="020B0402040204020203" pitchFamily="34" charset="0"/>
            </a:endParaRPr>
          </a:p>
        </p:txBody>
      </p:sp>
      <p:pic>
        <p:nvPicPr>
          <p:cNvPr id="3" name="Picture 2"/>
          <p:cNvPicPr>
            <a:picLocks noChangeAspect="1"/>
          </p:cNvPicPr>
          <p:nvPr/>
        </p:nvPicPr>
        <p:blipFill>
          <a:blip r:embed="rId4"/>
          <a:stretch>
            <a:fillRect/>
          </a:stretch>
        </p:blipFill>
        <p:spPr>
          <a:xfrm>
            <a:off x="5477644" y="2643854"/>
            <a:ext cx="5952744" cy="3389982"/>
          </a:xfrm>
          <a:prstGeom prst="rect">
            <a:avLst/>
          </a:prstGeom>
        </p:spPr>
      </p:pic>
    </p:spTree>
    <p:extLst>
      <p:ext uri="{BB962C8B-B14F-4D97-AF65-F5344CB8AC3E}">
        <p14:creationId xmlns:p14="http://schemas.microsoft.com/office/powerpoint/2010/main" val="3080232242"/>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10461170" y="206065"/>
            <a:ext cx="1378590" cy="892030"/>
          </a:xfrm>
          <a:prstGeom prst="rect">
            <a:avLst/>
          </a:prstGeom>
          <a:solidFill>
            <a:schemeClr val="tx1"/>
          </a:solidFill>
          <a:ln w="9525">
            <a:noFill/>
            <a:miter lim="800000"/>
            <a:headEnd/>
            <a:tailEnd/>
          </a:ln>
        </p:spPr>
      </p:pic>
      <p:sp>
        <p:nvSpPr>
          <p:cNvPr id="66" name="TextBox 65"/>
          <p:cNvSpPr txBox="1"/>
          <p:nvPr/>
        </p:nvSpPr>
        <p:spPr>
          <a:xfrm>
            <a:off x="11065" y="44827"/>
            <a:ext cx="10746746" cy="822199"/>
          </a:xfrm>
          <a:prstGeom prst="rect">
            <a:avLst/>
          </a:prstGeom>
          <a:noFill/>
          <a:ln w="9525">
            <a:noFill/>
            <a:miter lim="800000"/>
            <a:headEnd/>
            <a:tailEnd/>
          </a:ln>
        </p:spPr>
        <p:txBody>
          <a:bodyPr vert="horz" wrap="square" lIns="107347" tIns="107347" rIns="107347" bIns="107347" numCol="1" anchor="ctr" anchorCtr="0" compatLnSpc="1">
            <a:prstTxWarp prst="textNoShape">
              <a:avLst/>
            </a:prstTxWarp>
          </a:bodyPr>
          <a:lstStyle>
            <a:defPPr>
              <a:defRPr lang="en-US"/>
            </a:defPPr>
            <a:lvl1pPr eaLnBrk="0" hangingPunct="0">
              <a:defRPr sz="2800" b="1">
                <a:solidFill>
                  <a:srgbClr val="205595"/>
                </a:solidFill>
                <a:latin typeface="Arial"/>
                <a:ea typeface="+mj-ea"/>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lvl="0">
              <a:defRPr cap="all"/>
            </a:pPr>
            <a:r>
              <a:rPr lang="en-US" sz="3200" dirty="0">
                <a:solidFill>
                  <a:schemeClr val="accent1"/>
                </a:solidFill>
              </a:rPr>
              <a:t>Seek first to </a:t>
            </a:r>
            <a:r>
              <a:rPr lang="en-US" sz="3200" dirty="0" smtClean="0">
                <a:solidFill>
                  <a:schemeClr val="accent1"/>
                </a:solidFill>
              </a:rPr>
              <a:t>understand, </a:t>
            </a:r>
            <a:r>
              <a:rPr lang="en-US" sz="3200" dirty="0">
                <a:solidFill>
                  <a:schemeClr val="accent1"/>
                </a:solidFill>
              </a:rPr>
              <a:t>then to be understood</a:t>
            </a:r>
          </a:p>
        </p:txBody>
      </p:sp>
      <p:sp>
        <p:nvSpPr>
          <p:cNvPr id="2" name="Rectangle 1"/>
          <p:cNvSpPr/>
          <p:nvPr/>
        </p:nvSpPr>
        <p:spPr>
          <a:xfrm>
            <a:off x="407956" y="2526714"/>
            <a:ext cx="3796651" cy="208451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ts val="296"/>
              </a:spcBef>
              <a:spcAft>
                <a:spcPts val="592"/>
              </a:spcAft>
              <a:buClr>
                <a:schemeClr val="accent2">
                  <a:lumMod val="75000"/>
                </a:schemeClr>
              </a:buClr>
            </a:pPr>
            <a:r>
              <a:rPr lang="en-US" sz="2400" b="1" dirty="0" smtClean="0">
                <a:solidFill>
                  <a:schemeClr val="tx1"/>
                </a:solidFill>
                <a:latin typeface="Segoe UI Semilight" panose="020B0402040204020203" pitchFamily="34" charset="0"/>
                <a:cs typeface="Segoe UI Semilight" panose="020B0402040204020203" pitchFamily="34" charset="0"/>
              </a:rPr>
              <a:t>Planning, Execution</a:t>
            </a:r>
          </a:p>
          <a:p>
            <a:pPr>
              <a:spcBef>
                <a:spcPts val="296"/>
              </a:spcBef>
              <a:spcAft>
                <a:spcPts val="592"/>
              </a:spcAft>
              <a:buClr>
                <a:schemeClr val="accent2">
                  <a:lumMod val="75000"/>
                </a:schemeClr>
              </a:buClr>
            </a:pPr>
            <a:endParaRPr lang="en-US" sz="2000" b="1" dirty="0" smtClean="0">
              <a:solidFill>
                <a:schemeClr val="tx1"/>
              </a:solidFill>
              <a:latin typeface="Segoe UI Semilight" panose="020B0402040204020203" pitchFamily="34" charset="0"/>
              <a:cs typeface="Segoe UI Semilight" panose="020B0402040204020203" pitchFamily="34" charset="0"/>
            </a:endParaRP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2000" dirty="0" smtClean="0">
                <a:solidFill>
                  <a:schemeClr val="tx1"/>
                </a:solidFill>
                <a:latin typeface="Segoe UI Semilight" panose="020B0402040204020203" pitchFamily="34" charset="0"/>
                <a:cs typeface="Segoe UI Semilight" panose="020B0402040204020203" pitchFamily="34" charset="0"/>
              </a:rPr>
              <a:t>Communicate Effectively </a:t>
            </a: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2000" dirty="0" smtClean="0">
                <a:solidFill>
                  <a:schemeClr val="tx1"/>
                </a:solidFill>
                <a:latin typeface="Segoe UI Semilight" panose="020B0402040204020203" pitchFamily="34" charset="0"/>
                <a:cs typeface="Segoe UI Semilight" panose="020B0402040204020203" pitchFamily="34" charset="0"/>
              </a:rPr>
              <a:t>Listen </a:t>
            </a: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2000" dirty="0" smtClean="0">
                <a:solidFill>
                  <a:schemeClr val="tx1"/>
                </a:solidFill>
                <a:latin typeface="Segoe UI Semilight" panose="020B0402040204020203" pitchFamily="34" charset="0"/>
                <a:cs typeface="Segoe UI Semilight" panose="020B0402040204020203" pitchFamily="34" charset="0"/>
              </a:rPr>
              <a:t>Avoid Ambiguities</a:t>
            </a: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2000" dirty="0" smtClean="0">
                <a:solidFill>
                  <a:schemeClr val="tx1"/>
                </a:solidFill>
                <a:latin typeface="Segoe UI Semilight" panose="020B0402040204020203" pitchFamily="34" charset="0"/>
                <a:cs typeface="Segoe UI Semilight" panose="020B0402040204020203" pitchFamily="34" charset="0"/>
              </a:rPr>
              <a:t>Re-Technique</a:t>
            </a:r>
            <a:endParaRPr lang="en-US" sz="2000" dirty="0">
              <a:solidFill>
                <a:schemeClr val="tx1"/>
              </a:solidFill>
              <a:latin typeface="Segoe UI Semilight" panose="020B0402040204020203" pitchFamily="34" charset="0"/>
              <a:cs typeface="Segoe UI Semilight" panose="020B0402040204020203" pitchFamily="34" charset="0"/>
            </a:endParaRPr>
          </a:p>
        </p:txBody>
      </p:sp>
      <p:pic>
        <p:nvPicPr>
          <p:cNvPr id="3" name="Picture 2"/>
          <p:cNvPicPr>
            <a:picLocks noChangeAspect="1"/>
          </p:cNvPicPr>
          <p:nvPr/>
        </p:nvPicPr>
        <p:blipFill>
          <a:blip r:embed="rId4"/>
          <a:stretch>
            <a:fillRect/>
          </a:stretch>
        </p:blipFill>
        <p:spPr>
          <a:xfrm>
            <a:off x="5407881" y="2476498"/>
            <a:ext cx="5991225" cy="3638550"/>
          </a:xfrm>
          <a:prstGeom prst="rect">
            <a:avLst/>
          </a:prstGeom>
        </p:spPr>
      </p:pic>
    </p:spTree>
    <p:extLst>
      <p:ext uri="{BB962C8B-B14F-4D97-AF65-F5344CB8AC3E}">
        <p14:creationId xmlns:p14="http://schemas.microsoft.com/office/powerpoint/2010/main" val="3470073076"/>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auto">
          <a:xfrm>
            <a:off x="10461170" y="206065"/>
            <a:ext cx="1378590" cy="892030"/>
          </a:xfrm>
          <a:prstGeom prst="rect">
            <a:avLst/>
          </a:prstGeom>
          <a:solidFill>
            <a:schemeClr val="tx1"/>
          </a:solidFill>
          <a:ln w="9525">
            <a:noFill/>
            <a:miter lim="800000"/>
            <a:headEnd/>
            <a:tailEnd/>
          </a:ln>
        </p:spPr>
      </p:pic>
      <p:sp>
        <p:nvSpPr>
          <p:cNvPr id="66" name="TextBox 65"/>
          <p:cNvSpPr txBox="1"/>
          <p:nvPr/>
        </p:nvSpPr>
        <p:spPr>
          <a:xfrm>
            <a:off x="11065" y="44827"/>
            <a:ext cx="10746746" cy="822199"/>
          </a:xfrm>
          <a:prstGeom prst="rect">
            <a:avLst/>
          </a:prstGeom>
          <a:noFill/>
          <a:ln w="9525">
            <a:noFill/>
            <a:miter lim="800000"/>
            <a:headEnd/>
            <a:tailEnd/>
          </a:ln>
        </p:spPr>
        <p:txBody>
          <a:bodyPr vert="horz" wrap="square" lIns="107347" tIns="107347" rIns="107347" bIns="107347" numCol="1" anchor="ctr" anchorCtr="0" compatLnSpc="1">
            <a:prstTxWarp prst="textNoShape">
              <a:avLst/>
            </a:prstTxWarp>
          </a:bodyPr>
          <a:lstStyle>
            <a:defPPr>
              <a:defRPr lang="en-US"/>
            </a:defPPr>
            <a:lvl1pPr eaLnBrk="0" hangingPunct="0">
              <a:defRPr sz="2800" b="1">
                <a:solidFill>
                  <a:srgbClr val="205595"/>
                </a:solidFill>
                <a:latin typeface="Arial"/>
                <a:ea typeface="+mj-ea"/>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lvl="0">
              <a:defRPr cap="all"/>
            </a:pPr>
            <a:r>
              <a:rPr lang="en-US" sz="3200" dirty="0" smtClean="0">
                <a:solidFill>
                  <a:schemeClr val="accent1"/>
                </a:solidFill>
              </a:rPr>
              <a:t>Think win-win</a:t>
            </a:r>
            <a:endParaRPr lang="en-US" sz="3200" dirty="0">
              <a:solidFill>
                <a:schemeClr val="accent1"/>
              </a:solidFill>
            </a:endParaRPr>
          </a:p>
        </p:txBody>
      </p:sp>
      <p:sp>
        <p:nvSpPr>
          <p:cNvPr id="2" name="Rectangle 1"/>
          <p:cNvSpPr/>
          <p:nvPr/>
        </p:nvSpPr>
        <p:spPr>
          <a:xfrm>
            <a:off x="407956" y="2526714"/>
            <a:ext cx="3649693" cy="2084515"/>
          </a:xfrm>
          <a:prstGeom prst="rect">
            <a:avLst/>
          </a:prstGeom>
          <a:no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ts val="296"/>
              </a:spcBef>
              <a:spcAft>
                <a:spcPts val="592"/>
              </a:spcAft>
              <a:buClr>
                <a:schemeClr val="accent2">
                  <a:lumMod val="75000"/>
                </a:schemeClr>
              </a:buClr>
            </a:pPr>
            <a:r>
              <a:rPr lang="en-US" sz="2400" dirty="0">
                <a:solidFill>
                  <a:schemeClr val="tx1"/>
                </a:solidFill>
                <a:latin typeface="Segoe UI Semilight" panose="020B0402040204020203" pitchFamily="34" charset="0"/>
                <a:cs typeface="Segoe UI Semilight" panose="020B0402040204020203" pitchFamily="34" charset="0"/>
              </a:rPr>
              <a:t>Execution </a:t>
            </a:r>
            <a:endParaRPr lang="en-US" sz="2400" dirty="0" smtClean="0">
              <a:solidFill>
                <a:schemeClr val="tx1"/>
              </a:solidFill>
              <a:latin typeface="Segoe UI Semilight" panose="020B0402040204020203" pitchFamily="34" charset="0"/>
              <a:cs typeface="Segoe UI Semilight" panose="020B0402040204020203" pitchFamily="34" charset="0"/>
            </a:endParaRPr>
          </a:p>
          <a:p>
            <a:pPr>
              <a:spcBef>
                <a:spcPts val="296"/>
              </a:spcBef>
              <a:spcAft>
                <a:spcPts val="592"/>
              </a:spcAft>
              <a:buClr>
                <a:schemeClr val="accent2">
                  <a:lumMod val="75000"/>
                </a:schemeClr>
              </a:buClr>
            </a:pPr>
            <a:endParaRPr lang="en-US" sz="2400" dirty="0" smtClean="0">
              <a:solidFill>
                <a:schemeClr val="tx1"/>
              </a:solidFill>
              <a:latin typeface="Segoe UI Semilight" panose="020B0402040204020203" pitchFamily="34" charset="0"/>
              <a:cs typeface="Segoe UI Semilight" panose="020B0402040204020203" pitchFamily="34" charset="0"/>
            </a:endParaRPr>
          </a:p>
          <a:p>
            <a:pPr marL="739178" lvl="1" indent="-281978">
              <a:spcBef>
                <a:spcPts val="296"/>
              </a:spcBef>
              <a:spcAft>
                <a:spcPts val="592"/>
              </a:spcAft>
              <a:buClr>
                <a:schemeClr val="accent2">
                  <a:lumMod val="75000"/>
                </a:schemeClr>
              </a:buClr>
              <a:buFont typeface="Wingdings" panose="05000000000000000000" pitchFamily="2" charset="2"/>
              <a:buChar char="Ø"/>
            </a:pPr>
            <a:r>
              <a:rPr lang="en-US" sz="1974" dirty="0" smtClean="0">
                <a:solidFill>
                  <a:schemeClr val="tx1"/>
                </a:solidFill>
                <a:latin typeface="Segoe UI Semilight" panose="020B0402040204020203" pitchFamily="34" charset="0"/>
                <a:cs typeface="Segoe UI Semilight" panose="020B0402040204020203" pitchFamily="34" charset="0"/>
              </a:rPr>
              <a:t>Mutual respect / Benefit</a:t>
            </a:r>
            <a:endParaRPr lang="en-US" sz="1974" dirty="0">
              <a:solidFill>
                <a:schemeClr val="tx1"/>
              </a:solidFill>
              <a:latin typeface="Segoe UI Semilight" panose="020B0402040204020203" pitchFamily="34" charset="0"/>
              <a:cs typeface="Segoe UI Semilight" panose="020B0402040204020203" pitchFamily="34" charset="0"/>
            </a:endParaRPr>
          </a:p>
        </p:txBody>
      </p:sp>
      <p:pic>
        <p:nvPicPr>
          <p:cNvPr id="7" name="Picture 6" descr="cid:image005.jpg@01D5E406.3AC58EA0"/>
          <p:cNvPicPr/>
          <p:nvPr/>
        </p:nvPicPr>
        <p:blipFill>
          <a:blip r:embed="rId4" r:link="rId5" cstate="print">
            <a:extLst>
              <a:ext uri="{28A0092B-C50C-407E-A947-70E740481C1C}">
                <a14:useLocalDpi xmlns:a14="http://schemas.microsoft.com/office/drawing/2010/main" val="0"/>
              </a:ext>
            </a:extLst>
          </a:blip>
          <a:srcRect/>
          <a:stretch>
            <a:fillRect/>
          </a:stretch>
        </p:blipFill>
        <p:spPr bwMode="auto">
          <a:xfrm>
            <a:off x="5852071" y="2424222"/>
            <a:ext cx="5120729" cy="3608235"/>
          </a:xfrm>
          <a:prstGeom prst="rect">
            <a:avLst/>
          </a:prstGeom>
          <a:noFill/>
          <a:ln>
            <a:noFill/>
          </a:ln>
        </p:spPr>
      </p:pic>
    </p:spTree>
    <p:extLst>
      <p:ext uri="{BB962C8B-B14F-4D97-AF65-F5344CB8AC3E}">
        <p14:creationId xmlns:p14="http://schemas.microsoft.com/office/powerpoint/2010/main" val="2478190147"/>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8" descr="Buildings in a downtown area">
            <a:extLst>
              <a:ext uri="{FF2B5EF4-FFF2-40B4-BE49-F238E27FC236}">
                <a16:creationId xmlns:a16="http://schemas.microsoft.com/office/drawing/2014/main" id="{E6409136-4F48-5248-8F4D-72F32D4315BB}"/>
              </a:ext>
            </a:extLst>
          </p:cNvPr>
          <p:cNvPicPr>
            <a:picLocks noChangeAspect="1"/>
          </p:cNvPicPr>
          <p:nvPr/>
        </p:nvPicPr>
        <p:blipFill rotWithShape="1">
          <a:blip r:embed="rId3" cstate="screen">
            <a:duotone>
              <a:prstClr val="black"/>
              <a:schemeClr val="tx2">
                <a:tint val="45000"/>
                <a:satMod val="400000"/>
              </a:schemeClr>
            </a:duotone>
            <a:extLst>
              <a:ext uri="{28A0092B-C50C-407E-A947-70E740481C1C}">
                <a14:useLocalDpi xmlns:a14="http://schemas.microsoft.com/office/drawing/2010/main"/>
              </a:ext>
            </a:extLst>
          </a:blip>
          <a:srcRect/>
          <a:stretch/>
        </p:blipFill>
        <p:spPr>
          <a:xfrm>
            <a:off x="20" y="11"/>
            <a:ext cx="12191980" cy="6857989"/>
          </a:xfrm>
          <a:prstGeom prst="rect">
            <a:avLst/>
          </a:prstGeom>
        </p:spPr>
      </p:pic>
      <p:sp>
        <p:nvSpPr>
          <p:cNvPr id="2" name="Title 1">
            <a:extLst>
              <a:ext uri="{FF2B5EF4-FFF2-40B4-BE49-F238E27FC236}">
                <a16:creationId xmlns:a16="http://schemas.microsoft.com/office/drawing/2014/main" id="{23F6D5E8-15CF-4755-910B-1B5A1E777357}"/>
              </a:ext>
            </a:extLst>
          </p:cNvPr>
          <p:cNvSpPr>
            <a:spLocks noGrp="1"/>
          </p:cNvSpPr>
          <p:nvPr>
            <p:ph type="title" idx="4294967295"/>
          </p:nvPr>
        </p:nvSpPr>
        <p:spPr>
          <a:xfrm>
            <a:off x="0" y="2311146"/>
            <a:ext cx="3169920" cy="2469642"/>
          </a:xfrm>
        </p:spPr>
        <p:txBody>
          <a:bodyPr vert="horz" lIns="91440" tIns="45720" rIns="91440" bIns="45720" rtlCol="0" anchor="b">
            <a:noAutofit/>
          </a:bodyPr>
          <a:lstStyle/>
          <a:p>
            <a:pPr algn="ctr"/>
            <a:r>
              <a:rPr lang="en-US" sz="7200" dirty="0"/>
              <a:t>Key </a:t>
            </a:r>
            <a:br>
              <a:rPr lang="en-US" sz="7200" dirty="0"/>
            </a:br>
            <a:r>
              <a:rPr lang="en-US" sz="7200" dirty="0"/>
              <a:t>Traits</a:t>
            </a:r>
          </a:p>
        </p:txBody>
      </p:sp>
      <p:graphicFrame>
        <p:nvGraphicFramePr>
          <p:cNvPr id="11" name="Content Placeholder 2" descr="Icon SmartArt">
            <a:extLst>
              <a:ext uri="{FF2B5EF4-FFF2-40B4-BE49-F238E27FC236}">
                <a16:creationId xmlns:a16="http://schemas.microsoft.com/office/drawing/2014/main" id="{E3ED3676-AF55-5243-80AF-E4C3CB787FAB}"/>
              </a:ext>
            </a:extLst>
          </p:cNvPr>
          <p:cNvGraphicFramePr>
            <a:graphicFrameLocks/>
          </p:cNvGraphicFramePr>
          <p:nvPr>
            <p:extLst>
              <p:ext uri="{D42A27DB-BD31-4B8C-83A1-F6EECF244321}">
                <p14:modId xmlns:p14="http://schemas.microsoft.com/office/powerpoint/2010/main" val="3342830935"/>
              </p:ext>
            </p:extLst>
          </p:nvPr>
        </p:nvGraphicFramePr>
        <p:xfrm>
          <a:off x="2901696" y="0"/>
          <a:ext cx="9093271" cy="68580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94855804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4FE82880F584D46AFEE89373CC10703" ma:contentTypeVersion="13" ma:contentTypeDescription="Create a new document." ma:contentTypeScope="" ma:versionID="cd755d558fbe37884ca8ef6dd5d4c2b9">
  <xsd:schema xmlns:xsd="http://www.w3.org/2001/XMLSchema" xmlns:xs="http://www.w3.org/2001/XMLSchema" xmlns:p="http://schemas.microsoft.com/office/2006/metadata/properties" xmlns:ns3="d407300d-8473-42b7-86b3-1bd11b14be19" xmlns:ns4="a66987f6-f9bc-429d-8ae7-d14066021f5d" targetNamespace="http://schemas.microsoft.com/office/2006/metadata/properties" ma:root="true" ma:fieldsID="9f3abe0fade80cda1240b21f9b4366b5" ns3:_="" ns4:_="">
    <xsd:import namespace="d407300d-8473-42b7-86b3-1bd11b14be19"/>
    <xsd:import namespace="a66987f6-f9bc-429d-8ae7-d14066021f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4:SharedWithUsers" minOccurs="0"/>
                <xsd:element ref="ns4:SharedWithDetails" minOccurs="0"/>
                <xsd:element ref="ns4:SharingHintHash" minOccurs="0"/>
                <xsd:element ref="ns3:MediaServiceDateTaken" minOccurs="0"/>
                <xsd:element ref="ns3:MediaServiceLocation"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407300d-8473-42b7-86b3-1bd11b14be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66987f6-f9bc-429d-8ae7-d14066021f5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d407300d-8473-42b7-86b3-1bd11b14be19"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422D20C-B79C-451A-AF77-78AA0BAA9B7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407300d-8473-42b7-86b3-1bd11b14be19"/>
    <ds:schemaRef ds:uri="a66987f6-f9bc-429d-8ae7-d14066021f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5507FE6-F3A1-4DF8-A915-6F00F21B0B27}">
  <ds:schemaRefs>
    <ds:schemaRef ds:uri="http://schemas.microsoft.com/office/2006/metadata/properties"/>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a66987f6-f9bc-429d-8ae7-d14066021f5d"/>
    <ds:schemaRef ds:uri="http://purl.org/dc/elements/1.1/"/>
    <ds:schemaRef ds:uri="d407300d-8473-42b7-86b3-1bd11b14be19"/>
    <ds:schemaRef ds:uri="http://www.w3.org/XML/1998/namespace"/>
    <ds:schemaRef ds:uri="http://purl.org/dc/dcmitype/"/>
  </ds:schemaRefs>
</ds:datastoreItem>
</file>

<file path=customXml/itemProps3.xml><?xml version="1.0" encoding="utf-8"?>
<ds:datastoreItem xmlns:ds="http://schemas.openxmlformats.org/officeDocument/2006/customXml" ds:itemID="{8AA7694F-727A-4E93-AD9E-902B06C1631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TM03457503[[fn=Quotable]]</Template>
  <TotalTime>0</TotalTime>
  <Words>449</Words>
  <Application>Microsoft Office PowerPoint</Application>
  <PresentationFormat>Widescreen</PresentationFormat>
  <Paragraphs>87</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Century Gothic</vt:lpstr>
      <vt:lpstr>Segoe UI</vt:lpstr>
      <vt:lpstr>Segoe UI Semilight</vt:lpstr>
      <vt:lpstr>Wingdings</vt:lpstr>
      <vt:lpstr>Wingdings 2</vt:lpstr>
      <vt:lpstr>Quotable</vt:lpstr>
      <vt:lpstr>Fostering Proficient Delivery – Key Traits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Traits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2020-02-14T06:44:55Z</dcterms:created>
  <dcterms:modified xsi:type="dcterms:W3CDTF">2020-02-18T17:06:14Z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0x010100C4FE82880F584D46AFEE89373CC10703</vt:lpwstr>
  </property>
</Properties>
</file>